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2" r:id="rId7"/>
    <p:sldId id="261" r:id="rId8"/>
    <p:sldId id="263" r:id="rId9"/>
    <p:sldId id="264" r:id="rId10"/>
    <p:sldId id="265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43" autoAdjust="0"/>
    <p:restoredTop sz="94713" autoAdjust="0"/>
  </p:normalViewPr>
  <p:slideViewPr>
    <p:cSldViewPr>
      <p:cViewPr varScale="1">
        <p:scale>
          <a:sx n="110" d="100"/>
          <a:sy n="110" d="100"/>
        </p:scale>
        <p:origin x="-1056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797A83-A0FE-4D0E-9ED3-523E80226994}" type="datetimeFigureOut">
              <a:rPr lang="ru-RU" smtClean="0"/>
              <a:t>15.12.2013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2D42FED8-328B-46B6-855E-E5D1D88C935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med" advClick="0" advTm="8000">
    <p:randomBar dir="vert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797A83-A0FE-4D0E-9ED3-523E80226994}" type="datetimeFigureOut">
              <a:rPr lang="ru-RU" smtClean="0"/>
              <a:t>15.12.2013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42FED8-328B-46B6-855E-E5D1D88C935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med" advClick="0" advTm="8000">
    <p:randomBar dir="vert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797A83-A0FE-4D0E-9ED3-523E80226994}" type="datetimeFigureOut">
              <a:rPr lang="ru-RU" smtClean="0"/>
              <a:t>15.12.2013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42FED8-328B-46B6-855E-E5D1D88C935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med" advClick="0" advTm="8000">
    <p:randomBar dir="vert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797A83-A0FE-4D0E-9ED3-523E80226994}" type="datetimeFigureOut">
              <a:rPr lang="ru-RU" smtClean="0"/>
              <a:t>15.12.2013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2D42FED8-328B-46B6-855E-E5D1D88C935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med" advClick="0" advTm="8000">
    <p:randomBar dir="vert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797A83-A0FE-4D0E-9ED3-523E80226994}" type="datetimeFigureOut">
              <a:rPr lang="ru-RU" smtClean="0"/>
              <a:t>15.12.2013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42FED8-328B-46B6-855E-E5D1D88C935A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med" advClick="0" advTm="8000">
    <p:randomBar dir="vert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797A83-A0FE-4D0E-9ED3-523E80226994}" type="datetimeFigureOut">
              <a:rPr lang="ru-RU" smtClean="0"/>
              <a:t>15.12.2013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42FED8-328B-46B6-855E-E5D1D88C935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med" advClick="0" advTm="8000">
    <p:randomBar dir="vert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797A83-A0FE-4D0E-9ED3-523E80226994}" type="datetimeFigureOut">
              <a:rPr lang="ru-RU" smtClean="0"/>
              <a:t>15.12.2013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2D42FED8-328B-46B6-855E-E5D1D88C935A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  <p:transition spd="med" advClick="0" advTm="8000">
    <p:randomBar dir="vert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797A83-A0FE-4D0E-9ED3-523E80226994}" type="datetimeFigureOut">
              <a:rPr lang="ru-RU" smtClean="0"/>
              <a:t>15.12.2013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42FED8-328B-46B6-855E-E5D1D88C935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med" advClick="0" advTm="8000">
    <p:randomBar dir="vert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797A83-A0FE-4D0E-9ED3-523E80226994}" type="datetimeFigureOut">
              <a:rPr lang="ru-RU" smtClean="0"/>
              <a:t>15.12.2013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42FED8-328B-46B6-855E-E5D1D88C935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med" advClick="0" advTm="8000">
    <p:randomBar dir="vert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797A83-A0FE-4D0E-9ED3-523E80226994}" type="datetimeFigureOut">
              <a:rPr lang="ru-RU" smtClean="0"/>
              <a:t>15.12.2013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42FED8-328B-46B6-855E-E5D1D88C935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med" advClick="0" advTm="8000">
    <p:randomBar dir="vert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797A83-A0FE-4D0E-9ED3-523E80226994}" type="datetimeFigureOut">
              <a:rPr lang="ru-RU" smtClean="0"/>
              <a:t>15.12.2013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42FED8-328B-46B6-855E-E5D1D88C935A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  <p:transition spd="med" advClick="0" advTm="8000">
    <p:randomBar dir="vert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F1797A83-A0FE-4D0E-9ED3-523E80226994}" type="datetimeFigureOut">
              <a:rPr lang="ru-RU" smtClean="0"/>
              <a:t>15.12.2013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2D42FED8-328B-46B6-855E-E5D1D88C935A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spd="med" advClick="0" advTm="8000">
    <p:randomBar dir="vert"/>
  </p:transition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1.xml"/><Relationship Id="rId1" Type="http://schemas.openxmlformats.org/officeDocument/2006/relationships/audio" Target="file:///C:\Users\&#1041;&#1072;&#1090;&#1080;&#1082;\Desktop\Linkin%20Park%20-%20Numb%20(Piano).mp3" TargetMode="Externa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857356" y="214290"/>
            <a:ext cx="585791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>
                <a:latin typeface="Edisson" pitchFamily="34" charset="-52"/>
              </a:rPr>
              <a:t>Московский</a:t>
            </a:r>
            <a:r>
              <a:rPr lang="ru-RU" sz="2800" dirty="0"/>
              <a:t> </a:t>
            </a:r>
            <a:r>
              <a:rPr lang="ru-RU" sz="2800" dirty="0">
                <a:latin typeface="Edisson" pitchFamily="34" charset="-52"/>
              </a:rPr>
              <a:t>Кремль. Соборы.</a:t>
            </a:r>
          </a:p>
          <a:p>
            <a:endParaRPr lang="ru-RU" sz="2800" dirty="0"/>
          </a:p>
        </p:txBody>
      </p:sp>
      <p:sp>
        <p:nvSpPr>
          <p:cNvPr id="22529" name="Rectangle 1"/>
          <p:cNvSpPr>
            <a:spLocks noChangeArrowheads="1"/>
          </p:cNvSpPr>
          <p:nvPr/>
        </p:nvSpPr>
        <p:spPr bwMode="auto">
          <a:xfrm>
            <a:off x="3214710" y="6039169"/>
            <a:ext cx="300036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180975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409825" algn="l"/>
              </a:tabLst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Edisson" pitchFamily="34" charset="-52"/>
                <a:ea typeface="Times New Roman" pitchFamily="18" charset="0"/>
                <a:cs typeface="Arial" pitchFamily="34" charset="0"/>
              </a:rPr>
              <a:t>А.М.Васнецов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Рисунок 5" descr="C:\Users\Батик\Desktop\загруженное (3).jp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000232" y="928670"/>
            <a:ext cx="4214842" cy="4929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Linkin Park - Numb (Piano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/>
          <a:stretch>
            <a:fillRect/>
          </a:stretch>
        </p:blipFill>
        <p:spPr>
          <a:xfrm>
            <a:off x="0" y="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spd="med" advClick="0" advTm="8000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999" showWhenStopped="0">
                <p:cTn id="7" repeatCount="indefinite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 advClick="0" advTm="8000">
    <p:randomBar dir="vert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ChangeArrowheads="1"/>
          </p:cNvSpPr>
          <p:nvPr/>
        </p:nvSpPr>
        <p:spPr bwMode="auto">
          <a:xfrm>
            <a:off x="2071670" y="357166"/>
            <a:ext cx="5286412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409825" algn="l"/>
              </a:tabLst>
            </a:pPr>
            <a: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Edisson" pitchFamily="34" charset="-52"/>
                <a:ea typeface="Times New Roman" pitchFamily="18" charset="0"/>
                <a:cs typeface="Arial" pitchFamily="34" charset="0"/>
              </a:rPr>
              <a:t>Московский Кремль.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409825" algn="l"/>
              </a:tabLst>
            </a:pP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9217" name="Рисунок 9" descr="загруженное (4)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65587" y="1214422"/>
            <a:ext cx="5406743" cy="4733940"/>
          </a:xfrm>
          <a:prstGeom prst="rect">
            <a:avLst/>
          </a:prstGeom>
          <a:noFill/>
        </p:spPr>
      </p:pic>
      <p:sp>
        <p:nvSpPr>
          <p:cNvPr id="9219" name="Rectangle 3"/>
          <p:cNvSpPr>
            <a:spLocks noChangeArrowheads="1"/>
          </p:cNvSpPr>
          <p:nvPr/>
        </p:nvSpPr>
        <p:spPr bwMode="auto">
          <a:xfrm>
            <a:off x="3714744" y="6072206"/>
            <a:ext cx="341311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409825" algn="l"/>
                <a:tab pos="5851525" algn="l"/>
              </a:tabLst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Edisson" pitchFamily="34" charset="-52"/>
                <a:ea typeface="Times New Roman" pitchFamily="18" charset="0"/>
                <a:cs typeface="Arial" pitchFamily="34" charset="0"/>
              </a:rPr>
              <a:t>     А.М.Васнецов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med" advClick="0" advTm="8000">
    <p:randomBar dir="vert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ChangeArrowheads="1"/>
          </p:cNvSpPr>
          <p:nvPr/>
        </p:nvSpPr>
        <p:spPr bwMode="auto">
          <a:xfrm>
            <a:off x="1571604" y="142852"/>
            <a:ext cx="6143668" cy="12311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409825" algn="l"/>
              </a:tabLst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Edisson" pitchFamily="34" charset="-52"/>
                <a:ea typeface="Times New Roman" pitchFamily="18" charset="0"/>
                <a:cs typeface="Arial" pitchFamily="34" charset="0"/>
              </a:rPr>
              <a:t>Вид на Успенский собор, колокольню и Трапезную палату</a:t>
            </a:r>
            <a:endParaRPr kumimoji="0" lang="ru-RU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409825" algn="l"/>
              </a:tabLst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8193" name="Рисунок 10" descr="загруженное (3)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57290" y="1214422"/>
            <a:ext cx="6649153" cy="5016906"/>
          </a:xfrm>
          <a:prstGeom prst="rect">
            <a:avLst/>
          </a:prstGeom>
          <a:noFill/>
        </p:spPr>
      </p:pic>
      <p:sp>
        <p:nvSpPr>
          <p:cNvPr id="8195" name="Rectangle 3"/>
          <p:cNvSpPr>
            <a:spLocks noChangeArrowheads="1"/>
          </p:cNvSpPr>
          <p:nvPr/>
        </p:nvSpPr>
        <p:spPr bwMode="auto">
          <a:xfrm>
            <a:off x="4357686" y="6253483"/>
            <a:ext cx="364333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409825" algn="l"/>
              </a:tabLst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Edisson" pitchFamily="34" charset="-52"/>
                <a:ea typeface="Times New Roman" pitchFamily="18" charset="0"/>
                <a:cs typeface="Arial" pitchFamily="34" charset="0"/>
              </a:rPr>
              <a:t>Федор  Алексеев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med" advClick="0" advTm="8000">
    <p:randomBar dir="vert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ChangeArrowheads="1"/>
          </p:cNvSpPr>
          <p:nvPr/>
        </p:nvSpPr>
        <p:spPr bwMode="auto">
          <a:xfrm>
            <a:off x="2214578" y="219654"/>
            <a:ext cx="5214942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409825" algn="l"/>
              </a:tabLst>
            </a:pPr>
            <a: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Edisson" pitchFamily="34" charset="-52"/>
                <a:ea typeface="Times New Roman" pitchFamily="18" charset="0"/>
                <a:cs typeface="Arial" pitchFamily="34" charset="0"/>
              </a:rPr>
              <a:t>Благовещенский Собор</a:t>
            </a:r>
            <a:endParaRPr kumimoji="0" lang="ru-RU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409825" algn="l"/>
              </a:tabLst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7169" name="Рисунок 11" descr="dscf304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09699" y="928670"/>
            <a:ext cx="6791325" cy="5095875"/>
          </a:xfrm>
          <a:prstGeom prst="rect">
            <a:avLst/>
          </a:prstGeom>
          <a:noFill/>
        </p:spPr>
      </p:pic>
      <p:sp>
        <p:nvSpPr>
          <p:cNvPr id="7171" name="Rectangle 3"/>
          <p:cNvSpPr>
            <a:spLocks noChangeArrowheads="1"/>
          </p:cNvSpPr>
          <p:nvPr/>
        </p:nvSpPr>
        <p:spPr bwMode="auto">
          <a:xfrm>
            <a:off x="6572264" y="6072206"/>
            <a:ext cx="1714512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409825" algn="l"/>
              </a:tabLst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Edisson" pitchFamily="34" charset="-52"/>
                <a:ea typeface="Times New Roman" pitchFamily="18" charset="0"/>
                <a:cs typeface="Times New Roman" pitchFamily="18" charset="0"/>
              </a:rPr>
              <a:t>г.Москва</a:t>
            </a:r>
            <a:r>
              <a:rPr kumimoji="0" lang="ru-RU" sz="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med" advClick="0" advTm="8000">
    <p:randomBar dir="vert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ChangeArrowheads="1"/>
          </p:cNvSpPr>
          <p:nvPr/>
        </p:nvSpPr>
        <p:spPr bwMode="auto">
          <a:xfrm>
            <a:off x="2500298" y="76778"/>
            <a:ext cx="4071934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409825" algn="l"/>
              </a:tabLst>
            </a:pPr>
            <a: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Edisson" pitchFamily="34" charset="-52"/>
                <a:ea typeface="Times New Roman" pitchFamily="18" charset="0"/>
                <a:cs typeface="Arial" pitchFamily="34" charset="0"/>
              </a:rPr>
              <a:t>Архангельский собор</a:t>
            </a:r>
            <a:endParaRPr kumimoji="0" lang="ru-RU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409825" algn="l"/>
              </a:tabLst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6145" name="Рисунок 12" descr="58archangelskiy-1-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71538" y="842981"/>
            <a:ext cx="6972300" cy="5229225"/>
          </a:xfrm>
          <a:prstGeom prst="rect">
            <a:avLst/>
          </a:prstGeom>
          <a:noFill/>
        </p:spPr>
      </p:pic>
      <p:sp>
        <p:nvSpPr>
          <p:cNvPr id="6147" name="Rectangle 3"/>
          <p:cNvSpPr>
            <a:spLocks noChangeArrowheads="1"/>
          </p:cNvSpPr>
          <p:nvPr/>
        </p:nvSpPr>
        <p:spPr bwMode="auto">
          <a:xfrm>
            <a:off x="5929322" y="6072206"/>
            <a:ext cx="2143108" cy="4924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409825" algn="l"/>
              </a:tabLst>
            </a:pPr>
            <a:r>
              <a:rPr kumimoji="0" lang="ru-RU" sz="2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Edisson" pitchFamily="34" charset="-52"/>
                <a:ea typeface="Times New Roman" pitchFamily="18" charset="0"/>
                <a:cs typeface="Arial" pitchFamily="34" charset="0"/>
              </a:rPr>
              <a:t>г.Москва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med" advClick="0" advTm="8000">
    <p:randomBar dir="vert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ChangeArrowheads="1"/>
          </p:cNvSpPr>
          <p:nvPr/>
        </p:nvSpPr>
        <p:spPr bwMode="auto">
          <a:xfrm>
            <a:off x="1643074" y="76778"/>
            <a:ext cx="5786446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409825" algn="l"/>
              </a:tabLst>
            </a:pPr>
            <a: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Edisson" pitchFamily="34" charset="-52"/>
                <a:ea typeface="Times New Roman" pitchFamily="18" charset="0"/>
                <a:cs typeface="Arial" pitchFamily="34" charset="0"/>
              </a:rPr>
              <a:t>Колокольня Ивана Великого</a:t>
            </a:r>
            <a:endParaRPr kumimoji="0" lang="ru-RU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409825" algn="l"/>
              </a:tabLst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4097" name="Рисунок 15" descr="h9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5984" y="770222"/>
            <a:ext cx="4512202" cy="5373422"/>
          </a:xfrm>
          <a:prstGeom prst="rect">
            <a:avLst/>
          </a:prstGeom>
          <a:noFill/>
        </p:spPr>
      </p:pic>
      <p:sp>
        <p:nvSpPr>
          <p:cNvPr id="4099" name="Rectangle 3"/>
          <p:cNvSpPr>
            <a:spLocks noChangeArrowheads="1"/>
          </p:cNvSpPr>
          <p:nvPr/>
        </p:nvSpPr>
        <p:spPr bwMode="auto">
          <a:xfrm>
            <a:off x="5370554" y="6196004"/>
            <a:ext cx="1701776" cy="5191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409825" algn="l"/>
              </a:tabLst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Edisson" pitchFamily="34" charset="-52"/>
                <a:ea typeface="Times New Roman" pitchFamily="18" charset="0"/>
                <a:cs typeface="Times New Roman" pitchFamily="18" charset="0"/>
              </a:rPr>
              <a:t>г.Москва</a:t>
            </a:r>
            <a:r>
              <a:rPr kumimoji="0" lang="ru-RU" sz="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med" advClick="0" advTm="8000">
    <p:randomBar dir="vert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ChangeArrowheads="1"/>
          </p:cNvSpPr>
          <p:nvPr/>
        </p:nvSpPr>
        <p:spPr bwMode="auto">
          <a:xfrm>
            <a:off x="428628" y="76778"/>
            <a:ext cx="8572528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409825" algn="l"/>
              </a:tabLst>
            </a:pPr>
            <a: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Edisson" pitchFamily="34" charset="-52"/>
                <a:ea typeface="Times New Roman" pitchFamily="18" charset="0"/>
                <a:cs typeface="Arial" pitchFamily="34" charset="0"/>
              </a:rPr>
              <a:t>Свято-Георгиевский кафедральный собор</a:t>
            </a:r>
            <a:endParaRPr kumimoji="0" lang="ru-RU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409825" algn="l"/>
              </a:tabLst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5121" name="Рисунок 19" descr="New_Church_in_Vladikavkaz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28662" y="854530"/>
            <a:ext cx="7143800" cy="5360552"/>
          </a:xfrm>
          <a:prstGeom prst="rect">
            <a:avLst/>
          </a:prstGeom>
          <a:noFill/>
        </p:spPr>
      </p:pic>
      <p:sp>
        <p:nvSpPr>
          <p:cNvPr id="5123" name="Rectangle 3"/>
          <p:cNvSpPr>
            <a:spLocks noChangeArrowheads="1"/>
          </p:cNvSpPr>
          <p:nvPr/>
        </p:nvSpPr>
        <p:spPr bwMode="auto">
          <a:xfrm>
            <a:off x="5857916" y="6181732"/>
            <a:ext cx="2428860" cy="5334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409825" algn="l"/>
              </a:tabLst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Edisson" pitchFamily="34" charset="-52"/>
                <a:ea typeface="Times New Roman" pitchFamily="18" charset="0"/>
                <a:cs typeface="Times New Roman" pitchFamily="18" charset="0"/>
              </a:rPr>
              <a:t>г. Владикавказ</a:t>
            </a:r>
            <a:r>
              <a:rPr kumimoji="0" lang="ru-RU" sz="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med" advClick="0" advTm="8000">
    <p:randomBar dir="vert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ChangeArrowheads="1"/>
          </p:cNvSpPr>
          <p:nvPr/>
        </p:nvSpPr>
        <p:spPr bwMode="auto">
          <a:xfrm>
            <a:off x="1785950" y="76778"/>
            <a:ext cx="5929322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409825" algn="l"/>
              </a:tabLst>
            </a:pPr>
            <a: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Edisson" pitchFamily="34" charset="-52"/>
                <a:ea typeface="Times New Roman" pitchFamily="18" charset="0"/>
                <a:cs typeface="Arial" pitchFamily="34" charset="0"/>
              </a:rPr>
              <a:t>Собор Михаила Архангела</a:t>
            </a:r>
            <a:endParaRPr kumimoji="0" lang="ru-RU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409825" algn="l"/>
              </a:tabLst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3073" name="Рисунок 22" descr="250px-Собор_во_имя_арх._Михаила_во_Владикавказе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71736" y="714356"/>
            <a:ext cx="3794090" cy="5500726"/>
          </a:xfrm>
          <a:prstGeom prst="rect">
            <a:avLst/>
          </a:prstGeom>
          <a:noFill/>
        </p:spPr>
      </p:pic>
      <p:sp>
        <p:nvSpPr>
          <p:cNvPr id="3075" name="Rectangle 3"/>
          <p:cNvSpPr>
            <a:spLocks noChangeArrowheads="1"/>
          </p:cNvSpPr>
          <p:nvPr/>
        </p:nvSpPr>
        <p:spPr bwMode="auto">
          <a:xfrm>
            <a:off x="4429124" y="6211669"/>
            <a:ext cx="221457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409825" algn="l"/>
              </a:tabLst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Edisson" pitchFamily="34" charset="-52"/>
                <a:ea typeface="Times New Roman" pitchFamily="18" charset="0"/>
                <a:cs typeface="Times New Roman" pitchFamily="18" charset="0"/>
              </a:rPr>
              <a:t>г. Владикавказ</a:t>
            </a:r>
            <a:r>
              <a:rPr kumimoji="0" lang="ru-RU" sz="3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med" advClick="0" advTm="8000">
    <p:randomBar dir="vert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 advClick="0" advTm="8000">
    <p:randomBar dir="vert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51</TotalTime>
  <Words>44</Words>
  <Application>Microsoft Office PowerPoint</Application>
  <PresentationFormat>Экран (4:3)</PresentationFormat>
  <Paragraphs>16</Paragraphs>
  <Slides>10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Трек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Батик</dc:creator>
  <cp:lastModifiedBy>Батик</cp:lastModifiedBy>
  <cp:revision>6</cp:revision>
  <dcterms:created xsi:type="dcterms:W3CDTF">2013-12-15T18:19:14Z</dcterms:created>
  <dcterms:modified xsi:type="dcterms:W3CDTF">2013-12-15T19:10:41Z</dcterms:modified>
</cp:coreProperties>
</file>