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92" r:id="rId1"/>
  </p:sldMasterIdLst>
  <p:notesMasterIdLst>
    <p:notesMasterId r:id="rId27"/>
  </p:notesMasterIdLst>
  <p:sldIdLst>
    <p:sldId id="256" r:id="rId2"/>
    <p:sldId id="259" r:id="rId3"/>
    <p:sldId id="257" r:id="rId4"/>
    <p:sldId id="258" r:id="rId5"/>
    <p:sldId id="274" r:id="rId6"/>
    <p:sldId id="275" r:id="rId7"/>
    <p:sldId id="273" r:id="rId8"/>
    <p:sldId id="260" r:id="rId9"/>
    <p:sldId id="270" r:id="rId10"/>
    <p:sldId id="261" r:id="rId11"/>
    <p:sldId id="272" r:id="rId12"/>
    <p:sldId id="263" r:id="rId13"/>
    <p:sldId id="264" r:id="rId14"/>
    <p:sldId id="276" r:id="rId15"/>
    <p:sldId id="265" r:id="rId16"/>
    <p:sldId id="277" r:id="rId17"/>
    <p:sldId id="278" r:id="rId18"/>
    <p:sldId id="266" r:id="rId19"/>
    <p:sldId id="283" r:id="rId20"/>
    <p:sldId id="267" r:id="rId21"/>
    <p:sldId id="279" r:id="rId22"/>
    <p:sldId id="280" r:id="rId23"/>
    <p:sldId id="268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5E190-0682-45BA-98E0-1BB2373FCBCB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8D417-E946-4E25-9B07-3A3DBF3066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12291" name="Заголовок 1"/>
          <p:cNvSpPr>
            <a:spLocks noGrp="1"/>
          </p:cNvSpPr>
          <p:nvPr>
            <p:ph type="ctrTitle"/>
          </p:nvPr>
        </p:nvSpPr>
        <p:spPr>
          <a:xfrm>
            <a:off x="457200" y="1357298"/>
            <a:ext cx="8229600" cy="1143007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nstantia" pitchFamily="18" charset="0"/>
                <a:cs typeface="Aharoni" pitchFamily="2" charset="-79"/>
              </a:rPr>
              <a:t>Фестиваль </a:t>
            </a:r>
            <a:br>
              <a:rPr lang="ru-RU" b="1" dirty="0" smtClean="0">
                <a:latin typeface="Constantia" pitchFamily="18" charset="0"/>
                <a:cs typeface="Aharoni" pitchFamily="2" charset="-79"/>
              </a:rPr>
            </a:br>
            <a:r>
              <a:rPr lang="ru-RU" b="1" dirty="0" smtClean="0">
                <a:latin typeface="Constantia" pitchFamily="18" charset="0"/>
                <a:cs typeface="Aharoni" pitchFamily="2" charset="-79"/>
              </a:rPr>
              <a:t>«Поющий город – 2016»</a:t>
            </a:r>
          </a:p>
        </p:txBody>
      </p:sp>
      <p:pic>
        <p:nvPicPr>
          <p:cNvPr id="1027" name="Picture 3" descr="C:\Users\User\Desktop\картинки дружба\30805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43182"/>
            <a:ext cx="9001156" cy="41489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71604" y="285728"/>
            <a:ext cx="5643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МОУ «СОШ № 32»</a:t>
            </a:r>
          </a:p>
          <a:p>
            <a:pPr algn="ctr"/>
            <a:r>
              <a:rPr lang="ru-RU" b="1" dirty="0" smtClean="0"/>
              <a:t>Руководители: 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 err="1" smtClean="0"/>
              <a:t>Гардикова</a:t>
            </a:r>
            <a:r>
              <a:rPr lang="ru-RU" b="1" dirty="0" smtClean="0"/>
              <a:t> В.М. </a:t>
            </a:r>
            <a:r>
              <a:rPr lang="ru-RU" b="1" smtClean="0"/>
              <a:t>, Посадских М.А.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Содержимое 11" descr="87104554_large_0005005Idimojdrugvsegdaididorogojudobra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3929058" y="1500174"/>
            <a:ext cx="5048286" cy="3786214"/>
          </a:xfrm>
        </p:spPr>
      </p:pic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428596" y="1447800"/>
            <a:ext cx="3357586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Ах, сколько будет разных сомнений и соблазнов.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забывай, что эта жизнь – не детская игра.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прочь гони соблазны, усвой закон негласный: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Иди, мой друг, всегда иди Дорогою Добра!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12821731_6783c45dee2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8643" y="214290"/>
            <a:ext cx="8794375" cy="6215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Bremenskie_pesni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1214414" y="1571612"/>
            <a:ext cx="7215238" cy="5226586"/>
          </a:xfrm>
        </p:spPr>
      </p:pic>
      <p:sp>
        <p:nvSpPr>
          <p:cNvPr id="10" name="Двойная волна 9"/>
          <p:cNvSpPr/>
          <p:nvPr/>
        </p:nvSpPr>
        <p:spPr>
          <a:xfrm>
            <a:off x="357158" y="214290"/>
            <a:ext cx="8429684" cy="1285884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28596" y="500042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«Песенка друзей»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муз. Г.Гладкова сл.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Ю.Энтина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571472" y="1785926"/>
            <a:ext cx="3714776" cy="457203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Вместе весело шагать по просторам, 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 просторам, по просторам!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И, конечно, припевать лучше хором, 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Лучше хором, лучше хором!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Спой-ка с нами, перепелка,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перепелочка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! 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Раз иголка, два иголка - будет елочка! 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Раз дощечка, два дощечка - будет лесенка! 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Раз словечко, два словечко - будет песенка!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Содержимое 9" descr="a4f2bee989dc05a3b9b0a21ae0508431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286248" y="2214554"/>
            <a:ext cx="4601355" cy="3571900"/>
          </a:xfrm>
        </p:spPr>
      </p:pic>
      <p:sp>
        <p:nvSpPr>
          <p:cNvPr id="5" name="Волна 4"/>
          <p:cNvSpPr/>
          <p:nvPr/>
        </p:nvSpPr>
        <p:spPr>
          <a:xfrm>
            <a:off x="357158" y="214290"/>
            <a:ext cx="8572560" cy="171451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14348" y="571480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«Вместе весело шагать» </a:t>
            </a: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муз.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В.Шаинского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сл.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М.Матусовского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428604"/>
            <a:ext cx="4143404" cy="6072230"/>
          </a:xfrm>
        </p:spPr>
        <p:txBody>
          <a:bodyPr>
            <a:normAutofit fontScale="62500" lnSpcReduction="20000"/>
          </a:bodyPr>
          <a:lstStyle/>
          <a:p>
            <a: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небесах зари полоска заполощется,</a:t>
            </a:r>
            <a:b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 березка, два березка - будет рощица! </a:t>
            </a:r>
            <a:b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 дощечка, два дощечка - будет лесенка! </a:t>
            </a:r>
            <a:b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 словечко, два словечко - будет песенка!</a:t>
            </a:r>
            <a:b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9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Вместе весело шагать по просторам, </a:t>
            </a:r>
            <a:b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просторам, по просторам!</a:t>
            </a:r>
            <a:b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И, конечно, припевать лучше хором, </a:t>
            </a:r>
            <a:b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Лучше хором, лучше хором!</a:t>
            </a:r>
            <a:b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9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 счастливую тропинку выбрать надобно. </a:t>
            </a:r>
            <a:b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 дождинка, два дождинка - будет радуга! </a:t>
            </a:r>
            <a:b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 дощечка, два дощечка - будет лесенка! </a:t>
            </a:r>
            <a:b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 словечко, два словечко - будет песенка!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imgpreviewPWZ73PLQ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6939" y="2242468"/>
            <a:ext cx="4281341" cy="31153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Ты, да я, да мы с тобой,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Ты, да я, да мы с тобой,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Здорово, когда на свете есть друзья!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б жили все в одиночку,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уже давно на кусочки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Развалилась бы, наверное, Земля.</a:t>
            </a:r>
          </a:p>
          <a:p>
            <a:endParaRPr lang="ru-RU" dirty="0"/>
          </a:p>
        </p:txBody>
      </p:sp>
      <p:sp>
        <p:nvSpPr>
          <p:cNvPr id="8" name="Волна 7"/>
          <p:cNvSpPr/>
          <p:nvPr/>
        </p:nvSpPr>
        <p:spPr>
          <a:xfrm>
            <a:off x="428596" y="0"/>
            <a:ext cx="8215370" cy="150019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14348" y="571480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«Ты да я» муз. В.Иванова, сл.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В.Потоцкого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Содержимое 10" descr="15-300x248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643437" y="1928802"/>
            <a:ext cx="4148013" cy="34290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285728"/>
            <a:ext cx="3857652" cy="628654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Ты, да я, да мы с тобой,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Ты, да я, да мы с тобой,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Землю обойдем, потом махнем на Марс.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Может, у оранжевой речки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Там уже грустят человечки,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Потому что слишком долго нету нас.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hdoboi_org-24970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143372" y="142852"/>
            <a:ext cx="4838907" cy="4047276"/>
          </a:xfrm>
        </p:spPr>
      </p:pic>
      <p:pic>
        <p:nvPicPr>
          <p:cNvPr id="7" name="Picture 3" descr="C:\Users\User\Desktop\картинки дружба\mini_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4286256"/>
            <a:ext cx="3163952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285860"/>
            <a:ext cx="3714776" cy="50006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Ты, да я, да мы с тобой,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Ты, да я, да мы с тобой,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 не разлучит ничто и никогда.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Даже если мы расстаемся,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Дружба все равно остается, дружба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Остается с нами навсегда.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b7f0a208903c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000496" y="285728"/>
            <a:ext cx="4891121" cy="2786082"/>
          </a:xfrm>
        </p:spPr>
      </p:pic>
      <p:pic>
        <p:nvPicPr>
          <p:cNvPr id="8" name="Picture 2" descr="C:\Users\Пользователь\Pictures\kartinkijane_ru-582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3643314"/>
            <a:ext cx="457338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Содержимое 13" descr="MP900262689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286248" y="2571744"/>
            <a:ext cx="4630906" cy="3071834"/>
          </a:xfrm>
        </p:spPr>
      </p:pic>
      <p:sp>
        <p:nvSpPr>
          <p:cNvPr id="6" name="Волна 5"/>
          <p:cNvSpPr/>
          <p:nvPr/>
        </p:nvSpPr>
        <p:spPr>
          <a:xfrm>
            <a:off x="500034" y="214290"/>
            <a:ext cx="8143932" cy="162878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42910" y="642918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«Дружба крепкая»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муз. Б.Савельева, сл.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М.Пляцковского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1"/>
          </p:nvPr>
        </p:nvSpPr>
        <p:spPr>
          <a:xfrm>
            <a:off x="571472" y="1928802"/>
            <a:ext cx="3429024" cy="4090998"/>
          </a:xfrm>
        </p:spPr>
        <p:txBody>
          <a:bodyPr>
            <a:normAutofit fontScale="925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Дружба крепкая не сломается,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расклеится от дождей и вьюг.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 в беде не бросит,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Лишнего не спросит -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что значит настоящий,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Верный друг!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28596" y="1000108"/>
            <a:ext cx="3714776" cy="501969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поссоримся - и помиримся,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"Не разлить водой!" - шутят все вокруг.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полдень или в полночь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 придет на помощь -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что значит настоящий,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Верный друг.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 всегда меня сможет выручить,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что-нибудь приключится вдруг.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Нужным быть кому-то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трудную минуту -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что значит настоящий,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Верный друг.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C:\Users\User\Desktop\картинки дружба\96382269_druzhba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1934" y="214290"/>
            <a:ext cx="4286280" cy="3083356"/>
          </a:xfrm>
          <a:prstGeom prst="rect">
            <a:avLst/>
          </a:prstGeom>
          <a:noFill/>
        </p:spPr>
      </p:pic>
      <p:pic>
        <p:nvPicPr>
          <p:cNvPr id="8" name="Picture 2" descr="C:\Users\User\Desktop\картинки дружба\84080729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3500438"/>
            <a:ext cx="4454453" cy="2966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картинки дружба\810657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71546"/>
            <a:ext cx="2571768" cy="3289471"/>
          </a:xfrm>
          <a:prstGeom prst="rect">
            <a:avLst/>
          </a:prstGeom>
          <a:noFill/>
        </p:spPr>
      </p:pic>
      <p:sp>
        <p:nvSpPr>
          <p:cNvPr id="8" name="Волна 7"/>
          <p:cNvSpPr/>
          <p:nvPr/>
        </p:nvSpPr>
        <p:spPr>
          <a:xfrm>
            <a:off x="500034" y="0"/>
            <a:ext cx="8501122" cy="162875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57224" y="500042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ДРУЖБА НАЧИНАЕТСЯ С УЛЫБКИ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Пользователь\Pictures\32c3e1a386f513080f18202d9960f15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4429132"/>
            <a:ext cx="3324390" cy="2214578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Pictures\dc617a456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0298" y="2000240"/>
            <a:ext cx="3247323" cy="2928958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Pictures\detsad_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29256" y="4357694"/>
            <a:ext cx="3453892" cy="2300292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Pictures\MP90026268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5008" y="1714488"/>
            <a:ext cx="3231541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Волна 5"/>
          <p:cNvSpPr/>
          <p:nvPr/>
        </p:nvSpPr>
        <p:spPr>
          <a:xfrm>
            <a:off x="357158" y="0"/>
            <a:ext cx="8572560" cy="157163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71472" y="571480"/>
            <a:ext cx="671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«Дружба» автор Любаша ( гр.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Барбарики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1"/>
          </p:nvPr>
        </p:nvSpPr>
        <p:spPr>
          <a:xfrm>
            <a:off x="428596" y="1447800"/>
            <a:ext cx="3929090" cy="45720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друг не смеётся, ты включи ему солнце,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включи ему звёзды - это просто!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исправь ошибку, превращая в улыбку,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грустинки и слёзы, это просто!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Воскресенье, суббота, 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Дружба – это не работа,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Дружба – это не работа!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Есть друзья, а для них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друзей нет выходных!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друзья, а для них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друзей нет выходных!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Содержимое 14" descr="tri-dobryh-dela-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143373" y="1785926"/>
            <a:ext cx="5000628" cy="3500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447800"/>
            <a:ext cx="3429024" cy="4572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свалится счастье,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Подели его на части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раздай всем друзьям, это просто.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когда будет надо,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друзья будут рядом,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 включить тебе солнце 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звёзды.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ljudi-69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000496" y="174077"/>
            <a:ext cx="4651974" cy="64696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447800"/>
            <a:ext cx="3786214" cy="45720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каждый друг по кругу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Другу протянет руку,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будет видно в иллюминатор: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Дружба – это экватор.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каждый друг планеты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Другу ромашкой помашет,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станет ясно: дружба – это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Планета ромашек.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0_8f188_924e18e0_XL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3929058" y="1285860"/>
            <a:ext cx="4911363" cy="42148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phoca_thumb_l_dsc_1657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500562" y="4071942"/>
            <a:ext cx="3963989" cy="2619949"/>
          </a:xfrm>
        </p:spPr>
      </p:pic>
      <p:sp>
        <p:nvSpPr>
          <p:cNvPr id="4" name="Волна 3"/>
          <p:cNvSpPr/>
          <p:nvPr/>
        </p:nvSpPr>
        <p:spPr>
          <a:xfrm>
            <a:off x="428596" y="142852"/>
            <a:ext cx="8286808" cy="171451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42910" y="571480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«Гимн детей России» А.Кирилов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285720" y="1643050"/>
            <a:ext cx="3929090" cy="50006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сердце открываем навстречу всем ветрам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– поколенье юных, и всё подвластно нам.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– новая Россия, мы учимся, творим,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Космические дали мы скоро покорим.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 у нас забота – скорее подрасти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новые маршруты на карту нанести.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Родители, поймите и не держите нас,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лучше вы нам дайте в дорогу свой наказ.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новейшее поколение, мир возможностей – как во сне.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у нас лишь одно стремление: быть полезным своей стране.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7" name="Picture 1" descr="C:\Users\Пользователь\Pictures\phoca_thumb_l_gg57ob3bdw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1142984"/>
            <a:ext cx="4268438" cy="2847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447800"/>
            <a:ext cx="3357586" cy="469584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Летит вперёд планета, и мы летим на ней.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время покоряем . Мы – партия детей.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твёрдо-твёрдо знаем, в ответе мы за всё.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всем подарим счастье, вот только подрастём.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новейшее поколение, мир возможностей – как во сне.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у нас лишь одно стремление: быть полезным своей стране.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phoca_thumb_l_dsc_8940%20-%20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000496" y="357166"/>
            <a:ext cx="4937050" cy="2500330"/>
          </a:xfrm>
        </p:spPr>
      </p:pic>
      <p:pic>
        <p:nvPicPr>
          <p:cNvPr id="35842" name="Picture 2" descr="C:\Users\Пользователь\Pictures\phoca_thumb_l_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92373" y="3214686"/>
            <a:ext cx="5051627" cy="3109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3802_287331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2615272" cy="2000240"/>
          </a:xfrm>
        </p:spPr>
      </p:pic>
      <p:pic>
        <p:nvPicPr>
          <p:cNvPr id="5" name="Содержимое 4" descr="0012-012-Druzej-nakhodit-tot-kto-sam-vstrechaet-ikh-ulybkoj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214546" y="967911"/>
            <a:ext cx="6969938" cy="5890089"/>
          </a:xfrm>
        </p:spPr>
      </p:pic>
      <p:pic>
        <p:nvPicPr>
          <p:cNvPr id="7" name="Рисунок 6" descr="54522629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358082" y="1928802"/>
            <a:ext cx="1566069" cy="2019298"/>
          </a:xfrm>
          <a:prstGeom prst="rect">
            <a:avLst/>
          </a:prstGeom>
        </p:spPr>
      </p:pic>
      <p:pic>
        <p:nvPicPr>
          <p:cNvPr id="8" name="Рисунок 7" descr="x_25ce926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8596" y="3429000"/>
            <a:ext cx="2039934" cy="1631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750099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  <a:latin typeface="Corbel" pitchFamily="34" charset="0"/>
              </a:rPr>
              <a:t>Государственный гимн Российской Федерации</a:t>
            </a:r>
            <a:endParaRPr lang="ru-RU" b="1" i="1" dirty="0">
              <a:solidFill>
                <a:srgbClr val="C00000"/>
              </a:solidFill>
              <a:latin typeface="Corbel" pitchFamily="34" charset="0"/>
            </a:endParaRPr>
          </a:p>
        </p:txBody>
      </p:sp>
      <p:pic>
        <p:nvPicPr>
          <p:cNvPr id="14339" name="Содержимое 8" descr="gerb_s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1428750"/>
            <a:ext cx="1357312" cy="1590675"/>
          </a:xfrm>
        </p:spPr>
      </p:pic>
      <p:pic>
        <p:nvPicPr>
          <p:cNvPr id="14340" name="Содержимое 6" descr="-L-N9bjKB.pn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714480" y="2143116"/>
            <a:ext cx="6929438" cy="4027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68195401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429124" y="2500306"/>
            <a:ext cx="4044820" cy="4071966"/>
          </a:xfrm>
        </p:spPr>
      </p:pic>
      <p:sp>
        <p:nvSpPr>
          <p:cNvPr id="6" name="Двойная волна 5"/>
          <p:cNvSpPr/>
          <p:nvPr/>
        </p:nvSpPr>
        <p:spPr>
          <a:xfrm>
            <a:off x="285720" y="214290"/>
            <a:ext cx="8429684" cy="1214446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42910" y="500042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«Гимн фестиваля» муз. А.Ермолова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357158" y="1571612"/>
            <a:ext cx="4306282" cy="492922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скорый поезд, идущий вдаль,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Пролетает год.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вновь поющий фестиваль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 к себе зовёт.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собираются все друзья: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и ты, и я.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песня льётся через края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Фестивальная.</a:t>
            </a:r>
          </a:p>
          <a:p>
            <a:pPr>
              <a:buNone/>
            </a:pPr>
            <a:r>
              <a:rPr lang="ru-RU" sz="19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«Поющий город» - </a:t>
            </a:r>
          </a:p>
          <a:p>
            <a:pPr>
              <a:buNone/>
            </a:pPr>
            <a:r>
              <a:rPr lang="ru-RU" sz="19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Светлая звезда</a:t>
            </a:r>
          </a:p>
          <a:p>
            <a:pPr>
              <a:buNone/>
            </a:pPr>
            <a:r>
              <a:rPr lang="ru-RU" sz="19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Соединила нас навсегда.</a:t>
            </a:r>
          </a:p>
          <a:p>
            <a:pPr>
              <a:buNone/>
            </a:pPr>
            <a:r>
              <a:rPr lang="ru-RU" sz="19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«Поющий город» -</a:t>
            </a:r>
          </a:p>
          <a:p>
            <a:pPr>
              <a:buNone/>
            </a:pPr>
            <a:r>
              <a:rPr lang="ru-RU" sz="19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Это я и ты.</a:t>
            </a:r>
          </a:p>
          <a:p>
            <a:pPr>
              <a:buNone/>
            </a:pPr>
            <a:r>
              <a:rPr lang="ru-RU" sz="19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Музыка, смех, танцы и  мечты.</a:t>
            </a:r>
            <a:endParaRPr lang="ru-RU" sz="19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Пользователь\Pictures\thumb_qca4272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86644" y="1142984"/>
            <a:ext cx="1500198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142844" y="214313"/>
            <a:ext cx="3643338" cy="621506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 научили, как надо жить,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всё успеть,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как на сцене от всей души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Целым классом петь,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 со звездою своей вдали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Встретиться смогли,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вместе к счастью навстречу шли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всей Земли.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«Поющий город» -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Светлая звезда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Соединила нас навсегда.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«Поющий город» -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я и ты.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Музыка, смех, танцы и  мечты.</a:t>
            </a:r>
          </a:p>
          <a:p>
            <a:endParaRPr lang="ru-RU" dirty="0"/>
          </a:p>
        </p:txBody>
      </p:sp>
      <p:pic>
        <p:nvPicPr>
          <p:cNvPr id="3073" name="Picture 1" descr="C:\Users\Пользователь\Desktop\обобщение опыта\фото праздника\мой хор\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72198" y="214290"/>
            <a:ext cx="2928958" cy="1954228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Pictures\phoca_thumb_l_dsc_71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8" y="3357562"/>
            <a:ext cx="2590007" cy="1714512"/>
          </a:xfrm>
          <a:prstGeom prst="rect">
            <a:avLst/>
          </a:prstGeom>
          <a:noFill/>
        </p:spPr>
      </p:pic>
      <p:pic>
        <p:nvPicPr>
          <p:cNvPr id="11" name="Picture 3" descr="C:\Users\Пользователь\Pictures\phoca_thumb_l_dsc_708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9058" y="4572008"/>
            <a:ext cx="2913759" cy="1928826"/>
          </a:xfrm>
          <a:prstGeom prst="rect">
            <a:avLst/>
          </a:prstGeom>
          <a:noFill/>
        </p:spPr>
      </p:pic>
      <p:pic>
        <p:nvPicPr>
          <p:cNvPr id="12" name="Picture 2" descr="C:\Users\Пользователь\Pictures\phoca_thumb_l_dsc_708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7620" y="1857364"/>
            <a:ext cx="2971800" cy="1967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357298"/>
            <a:ext cx="4000528" cy="466250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Весёлым смехом звенит эфир.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Вместе мы теперь.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 эстраду, в огромный мир,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Открываем дверь.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Здесь, доброту и любовь храня,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Встретились друзья.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песня льётся через края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Фестивальная.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Содержимое 10" descr="khor_detej.pn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500562" y="1071546"/>
            <a:ext cx="4470414" cy="5214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401080" cy="157163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Содержимое 3" descr="mid_63734_867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" y="1785926"/>
            <a:ext cx="9143999" cy="4857784"/>
          </a:xfrm>
        </p:spPr>
      </p:pic>
      <p:sp>
        <p:nvSpPr>
          <p:cNvPr id="9" name="Волна 8"/>
          <p:cNvSpPr/>
          <p:nvPr/>
        </p:nvSpPr>
        <p:spPr>
          <a:xfrm>
            <a:off x="214282" y="0"/>
            <a:ext cx="8786874" cy="1785926"/>
          </a:xfrm>
          <a:prstGeom prst="wave">
            <a:avLst>
              <a:gd name="adj1" fmla="val 125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00034" y="428604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Коллектив современной хореографии    «Новая волна» 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Т.Пашина   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2071678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Композиция «Весна»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Содержимое 15"/>
          <p:cNvSpPr>
            <a:spLocks noGrp="1"/>
          </p:cNvSpPr>
          <p:nvPr>
            <p:ph sz="quarter" idx="1"/>
          </p:nvPr>
        </p:nvSpPr>
        <p:spPr>
          <a:xfrm>
            <a:off x="428596" y="1447800"/>
            <a:ext cx="3429024" cy="47672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Спроси у жизни строгой: «Какой идти дорогой,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Куда по свету белому отправиться с утра?»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«Иди за солнцем следом, хоть этот путь неведом,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Иди, мой друг, всегда иди Дорогою Добра!</a:t>
            </a:r>
            <a:endParaRPr lang="ru-RU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Содержимое 14" descr="LNvcbrTUXh4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929058" y="1928802"/>
            <a:ext cx="5019144" cy="3643338"/>
          </a:xfrm>
        </p:spPr>
      </p:pic>
      <p:sp>
        <p:nvSpPr>
          <p:cNvPr id="5" name="Волна 4"/>
          <p:cNvSpPr/>
          <p:nvPr/>
        </p:nvSpPr>
        <p:spPr>
          <a:xfrm>
            <a:off x="214282" y="0"/>
            <a:ext cx="8643998" cy="164305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14348" y="428604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«Дорога добра» муз. М.Минкова, сл.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Ю.Энтина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285720" y="1428736"/>
            <a:ext cx="2714644" cy="4667264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Забудь свои заботы, падения и взлёты.</a:t>
            </a:r>
          </a:p>
          <a:p>
            <a:r>
              <a:rPr lang="ru-RU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хнычь, когда судьба ведёт себя не как сестра.</a:t>
            </a:r>
          </a:p>
          <a:p>
            <a:r>
              <a:rPr lang="ru-RU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если с другом худо, не уповай на чудо…</a:t>
            </a:r>
          </a:p>
          <a:p>
            <a:r>
              <a:rPr lang="ru-RU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Спеши к нему, всегда иди Дорогою Добра!</a:t>
            </a:r>
          </a:p>
          <a:p>
            <a:endParaRPr lang="ru-RU" dirty="0"/>
          </a:p>
        </p:txBody>
      </p:sp>
      <p:pic>
        <p:nvPicPr>
          <p:cNvPr id="5" name="Содержимое 4" descr="52239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3286116" y="2000240"/>
            <a:ext cx="5261364" cy="32861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262</TotalTime>
  <Words>628</Words>
  <Application>Microsoft Office PowerPoint</Application>
  <PresentationFormat>Экран (4:3)</PresentationFormat>
  <Paragraphs>100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Справедливость</vt:lpstr>
      <vt:lpstr>Фестиваль  «Поющий город – 2016»</vt:lpstr>
      <vt:lpstr>Слайд 2</vt:lpstr>
      <vt:lpstr>Государственный гимн Российской Федерации</vt:lpstr>
      <vt:lpstr>Слайд 4</vt:lpstr>
      <vt:lpstr>Слайд 5</vt:lpstr>
      <vt:lpstr>Слайд 6</vt:lpstr>
      <vt:lpstr> </vt:lpstr>
      <vt:lpstr>Слайд 8</vt:lpstr>
      <vt:lpstr>Слайд 9</vt:lpstr>
      <vt:lpstr>Слайд 10</vt:lpstr>
      <vt:lpstr>Слайд 11</vt:lpstr>
      <vt:lpstr>Слайд 12</vt:lpstr>
      <vt:lpstr>«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Фестиваль «Поющий город – 2016»</dc:title>
  <dc:creator>User</dc:creator>
  <cp:lastModifiedBy>Пользователь</cp:lastModifiedBy>
  <cp:revision>63</cp:revision>
  <dcterms:created xsi:type="dcterms:W3CDTF">2016-03-14T09:12:00Z</dcterms:created>
  <dcterms:modified xsi:type="dcterms:W3CDTF">2016-03-23T18:11:29Z</dcterms:modified>
</cp:coreProperties>
</file>