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6" r:id="rId3"/>
    <p:sldId id="277" r:id="rId4"/>
    <p:sldId id="258" r:id="rId5"/>
    <p:sldId id="261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77119" autoAdjust="0"/>
  </p:normalViewPr>
  <p:slideViewPr>
    <p:cSldViewPr>
      <p:cViewPr varScale="1">
        <p:scale>
          <a:sx n="45" d="100"/>
          <a:sy n="45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00108"/>
            <a:ext cx="7772400" cy="3071834"/>
          </a:xfrm>
        </p:spPr>
        <p:txBody>
          <a:bodyPr>
            <a:noAutofit/>
          </a:bodyPr>
          <a:lstStyle/>
          <a:p>
            <a:r>
              <a:rPr lang="ru-RU" sz="6000" b="0" dirty="0" smtClean="0">
                <a:solidFill>
                  <a:srgbClr val="FFC000"/>
                </a:solidFill>
              </a:rPr>
              <a:t>Аппликации </a:t>
            </a:r>
            <a:br>
              <a:rPr lang="ru-RU" sz="6000" b="0" dirty="0" smtClean="0">
                <a:solidFill>
                  <a:srgbClr val="FFC000"/>
                </a:solidFill>
              </a:rPr>
            </a:br>
            <a:r>
              <a:rPr lang="ru-RU" sz="6000" b="0" dirty="0" smtClean="0">
                <a:solidFill>
                  <a:srgbClr val="FFC000"/>
                </a:solidFill>
              </a:rPr>
              <a:t>в технике</a:t>
            </a:r>
            <a:r>
              <a:rPr lang="ru-RU" sz="6000" dirty="0" smtClean="0">
                <a:solidFill>
                  <a:srgbClr val="FFC000"/>
                </a:solidFill>
              </a:rPr>
              <a:t/>
            </a:r>
            <a:br>
              <a:rPr lang="ru-RU" sz="6000" dirty="0" smtClean="0">
                <a:solidFill>
                  <a:srgbClr val="FFC000"/>
                </a:solidFill>
              </a:rPr>
            </a:br>
            <a:r>
              <a:rPr lang="ru-RU" sz="6000" dirty="0" smtClean="0">
                <a:solidFill>
                  <a:srgbClr val="FFC000"/>
                </a:solidFill>
              </a:rPr>
              <a:t> </a:t>
            </a:r>
            <a:r>
              <a:rPr lang="ru-RU" sz="6000" dirty="0" err="1" smtClean="0">
                <a:solidFill>
                  <a:srgbClr val="FFC000"/>
                </a:solidFill>
              </a:rPr>
              <a:t>пейп-арт</a:t>
            </a:r>
            <a:endParaRPr lang="ru-RU" sz="6000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4000504"/>
            <a:ext cx="7358114" cy="17526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B0F0"/>
                </a:solidFill>
              </a:rPr>
              <a:t>«Бумажная сказка»</a:t>
            </a:r>
          </a:p>
          <a:p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.searchmasterclass.net/uploads/posts/2013-06-11/image_265334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642918"/>
            <a:ext cx="8001055" cy="5786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2.searchmasterclass.net/uploads/posts/2013-06-12/image_143272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714356"/>
            <a:ext cx="7786741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.searchmasterclass.net/uploads/posts/2013-06-11/image_38678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642918"/>
            <a:ext cx="7643866" cy="5072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аже тарелку можно превратить в настоящее произведение искусства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42"/>
            <a:ext cx="8143931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785794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Что можно сделать с </a:t>
            </a:r>
            <a:r>
              <a:rPr lang="ru-RU" dirty="0" smtClean="0">
                <a:solidFill>
                  <a:srgbClr val="FFC000"/>
                </a:solidFill>
              </a:rPr>
              <a:t>детьми?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ped-kopilka.ru/upload/blogs/6979_729e8f261f7c0c8f55eab8c35f213581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4286256"/>
            <a:ext cx="5940425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ped-kopilka.ru/upload/blogs/6979_729e8f261f7c0c8f55eab8c35f213581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1" y="1714488"/>
            <a:ext cx="6500858" cy="4647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vi.ill.in.ua/m/625x469/97679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71480"/>
            <a:ext cx="8001056" cy="5786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maam.ru/upload/blogs/4a52f52b9cec23bf1340bf80539c1b98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00042"/>
            <a:ext cx="7929618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 ракеты для детей в смешанных техниках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71480"/>
            <a:ext cx="8002636" cy="5786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ed-kopilka.ru/upload/blogs/12831_d1144ffcafb6333def3a35bd6bb91cea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928670"/>
            <a:ext cx="771530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26064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C000"/>
                </a:solidFill>
              </a:rPr>
              <a:t>«Спасибо</a:t>
            </a:r>
            <a:br>
              <a:rPr lang="ru-RU" sz="6600" dirty="0" smtClean="0">
                <a:solidFill>
                  <a:srgbClr val="FFC000"/>
                </a:solidFill>
              </a:rPr>
            </a:br>
            <a:r>
              <a:rPr lang="ru-RU" sz="6600" dirty="0" smtClean="0">
                <a:solidFill>
                  <a:srgbClr val="FFC000"/>
                </a:solidFill>
              </a:rPr>
              <a:t> за внимание!»</a:t>
            </a:r>
            <a:endParaRPr lang="ru-RU" sz="6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9"/>
            <a:ext cx="828680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Техника </a:t>
            </a:r>
            <a:r>
              <a:rPr lang="ru-RU" sz="3200" dirty="0" err="1" smtClean="0">
                <a:solidFill>
                  <a:srgbClr val="002060"/>
                </a:solidFill>
              </a:rPr>
              <a:t>пейп-арт</a:t>
            </a:r>
            <a:r>
              <a:rPr lang="ru-RU" sz="3200" dirty="0" smtClean="0">
                <a:solidFill>
                  <a:srgbClr val="002060"/>
                </a:solidFill>
              </a:rPr>
              <a:t> - это имитация других, более дорогостоящих филиграни, чеканки.</a:t>
            </a:r>
          </a:p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Она достаточно молода: придумана она в 2007 году художницей Татьяной Сорокиной и с тех пор оправдано заслужила популярность среди мастеров рукоделия. </a:t>
            </a:r>
          </a:p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Техника представляет собой декорирование различных предметов бумажными салфетками, однако она совсем не похожа на </a:t>
            </a:r>
            <a:r>
              <a:rPr lang="ru-RU" sz="3200" dirty="0" err="1" smtClean="0">
                <a:solidFill>
                  <a:srgbClr val="002060"/>
                </a:solidFill>
              </a:rPr>
              <a:t>декупаж</a:t>
            </a:r>
            <a:r>
              <a:rPr lang="ru-RU" sz="3200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Различные предметы декорируются узорами из скрученных в нить салфеток - в этом заключается техника </a:t>
            </a:r>
            <a:r>
              <a:rPr lang="ru-RU" sz="3200" dirty="0" err="1" smtClean="0">
                <a:solidFill>
                  <a:srgbClr val="002060"/>
                </a:solidFill>
              </a:rPr>
              <a:t>пейп-арт</a:t>
            </a:r>
            <a:r>
              <a:rPr lang="ru-RU" sz="3200" dirty="0" smtClean="0">
                <a:solidFill>
                  <a:srgbClr val="002060"/>
                </a:solidFill>
              </a:rPr>
              <a:t>.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478303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Создание работ в технике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пейп-арт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позволяет: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обучать простейшему сенсорному анализу;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развить мелкую моторику;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помогать преодолевать неуверенность и страх перед незнакомым делом;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воспитывать бережное отношение к предметам и игрушкам как к результатам труда;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творческую активность</a:t>
            </a:r>
            <a:r>
              <a:rPr lang="ru-RU" sz="36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82924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Приёмы </a:t>
            </a: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работы с бумагой :</a:t>
            </a:r>
            <a:r>
              <a:rPr lang="ru-RU" b="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1.нарезаем плотную двухслойную или трехслойную салфетку на не широкие, но и не очень тонкие полоски. 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worldhobbies.ru/wp-content/uploads/2012/07/pa6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42976" y="3214686"/>
            <a:ext cx="671517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571480"/>
            <a:ext cx="8229600" cy="150019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2.На секунду опускаем один конец в воду, и прокручиваем между ладонями, формируя нить.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webdiana.ru/uploads/posts/2015-01/1421424815_master-klass_008_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285992"/>
            <a:ext cx="750099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orldhobbies.ru/wp-content/uploads/2012/07/pa7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785786" y="500042"/>
            <a:ext cx="7643866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orldhobbies.ru/wp-content/uploads/2012/07/pa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42"/>
            <a:ext cx="7929618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Работы в технике </a:t>
            </a:r>
            <a:r>
              <a:rPr lang="ru-RU" dirty="0" err="1" smtClean="0">
                <a:solidFill>
                  <a:srgbClr val="FFC000"/>
                </a:solidFill>
              </a:rPr>
              <a:t>пейп-арт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Содержимое 3" descr="http://webdiana.ru/uploads/posts/2015-01/1421424831_master-klass_015_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596" y="1820862"/>
            <a:ext cx="3857652" cy="4267200"/>
          </a:xfrm>
        </p:spPr>
      </p:pic>
      <p:pic>
        <p:nvPicPr>
          <p:cNvPr id="7" name="Рисунок 6" descr="http://webdiana.ru/uploads/posts/2015-02/1422893460_huge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857364"/>
            <a:ext cx="3357586" cy="4143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ebdiana.ru/uploads/posts/2015-01/1421424912_preload_4d1c85d92d4ad95_8847929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3" y="714356"/>
            <a:ext cx="4000527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ebdiana.ru/uploads/posts/2015-01/1421424925_preload_4d1c85d92d4ad95_8040507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714356"/>
            <a:ext cx="328614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142</TotalTime>
  <Words>149</Words>
  <PresentationFormat>Экран (4:3)</PresentationFormat>
  <Paragraphs>17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Апекс</vt:lpstr>
      <vt:lpstr>Аппликации  в технике  пейп-арт</vt:lpstr>
      <vt:lpstr>Слайд 2</vt:lpstr>
      <vt:lpstr>Слайд 3</vt:lpstr>
      <vt:lpstr>         Приёмы работы с бумагой : 1.нарезаем плотную двухслойную или трехслойную салфетку на не широкие, но и не очень тонкие полоски. </vt:lpstr>
      <vt:lpstr>2.На секунду опускаем один конец в воду, и прокручиваем между ладонями, формируя нить.</vt:lpstr>
      <vt:lpstr>Слайд 6</vt:lpstr>
      <vt:lpstr>Слайд 7</vt:lpstr>
      <vt:lpstr>Работы в технике пейп-арт</vt:lpstr>
      <vt:lpstr>Слайд 9</vt:lpstr>
      <vt:lpstr>Слайд 10</vt:lpstr>
      <vt:lpstr>Слайд 11</vt:lpstr>
      <vt:lpstr>Слайд 12</vt:lpstr>
      <vt:lpstr>Слайд 13</vt:lpstr>
      <vt:lpstr>Что можно сделать с детьми?</vt:lpstr>
      <vt:lpstr>Слайд 15</vt:lpstr>
      <vt:lpstr>Слайд 16</vt:lpstr>
      <vt:lpstr>Слайд 17</vt:lpstr>
      <vt:lpstr>Слайд 18</vt:lpstr>
      <vt:lpstr>«Спасибо  за внимание!»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Аппликации  в технике  пейп-арт</dc:title>
  <cp:lastModifiedBy>Admin</cp:lastModifiedBy>
  <cp:revision>34</cp:revision>
  <dcterms:modified xsi:type="dcterms:W3CDTF">2016-02-23T16:47:30Z</dcterms:modified>
</cp:coreProperties>
</file>