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2" r:id="rId4"/>
    <p:sldId id="280" r:id="rId5"/>
    <p:sldId id="281" r:id="rId6"/>
    <p:sldId id="295" r:id="rId7"/>
    <p:sldId id="276" r:id="rId8"/>
    <p:sldId id="277" r:id="rId9"/>
    <p:sldId id="283" r:id="rId10"/>
    <p:sldId id="284" r:id="rId11"/>
    <p:sldId id="261" r:id="rId12"/>
    <p:sldId id="258" r:id="rId13"/>
    <p:sldId id="271" r:id="rId14"/>
    <p:sldId id="259" r:id="rId15"/>
    <p:sldId id="260" r:id="rId16"/>
    <p:sldId id="265" r:id="rId17"/>
    <p:sldId id="267" r:id="rId18"/>
    <p:sldId id="275" r:id="rId19"/>
    <p:sldId id="270" r:id="rId20"/>
    <p:sldId id="282" r:id="rId21"/>
    <p:sldId id="291" r:id="rId22"/>
    <p:sldId id="287" r:id="rId23"/>
    <p:sldId id="293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5" autoAdjust="0"/>
  </p:normalViewPr>
  <p:slideViewPr>
    <p:cSldViewPr>
      <p:cViewPr>
        <p:scale>
          <a:sx n="50" d="100"/>
          <a:sy n="50" d="100"/>
        </p:scale>
        <p:origin x="-10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D7F4-D9FA-45ED-8AEE-B3BC21EF10CC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3893-518F-471C-A125-6028EDB9D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.kinopoisk.ru/im/kadr/5/7/7/kinopoisk.ru-Arctic-Tale-57752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3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9"/>
            <a:ext cx="8501122" cy="2492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Занятие по курсу внеурочной деятельности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«Учимся создавать проекты»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классов: Беляева Людмила  Николаевна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Янис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Татьяна Борисовна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СОШ №27 г. Озерск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5801" y="3102506"/>
            <a:ext cx="334390" cy="3720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643050"/>
            <a:ext cx="8001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5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Ocy;&amp;bcy;&amp;ocy;&amp;icy; &amp;Scy;&amp;acy;&amp;mcy;&amp;ocy;&amp;lcy;&amp;iecy;&amp;tcy;&amp;ycy; &amp;Ncy;&amp;iecy;&amp;bcy;&amp;ocy; &amp;Pcy;&amp;acy;&amp;scy;&amp;scy;&amp;acy;&amp;zhcy;&amp;icy;&amp;rcy;&amp;scy;&amp;kcy;&amp;icy;&amp;iecy; &amp;Scy;&amp;acy;&amp;mcy;&amp;ocy;&amp;lcy;&amp;iecy;&amp;tcy;&amp;ycy; &amp;Ocy;&amp;bcy;&amp;lcy;&amp;acy;&amp;kcy;&amp;acy; &amp;Acy;&amp;vcy;&amp;icy;&amp;acy;&amp;ts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7177"/>
            <a:ext cx="7344816" cy="54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336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8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0105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АРКТИКА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центральная часть Северного Ледовитого океана с островами.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0 из 103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Холодные порывистые ветры гуляют по безмолвным снежным просторам. Здесь долгая и холодная зима и короткое холодное лето.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Проложен северный морской путь, так идут караваны судов.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а 3 из 3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220070"/>
            <a:ext cx="7560840" cy="54230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Картинка 25 из 1034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6373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786322"/>
            <a:ext cx="91637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Великан Арктики – белый медведь.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Полярные медведи – самые сильные и крупные животные Арктики.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2 из 1558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8394" y="713469"/>
            <a:ext cx="5398598" cy="3595689"/>
          </a:xfrm>
          <a:prstGeom prst="rect">
            <a:avLst/>
          </a:prstGeom>
          <a:noFill/>
        </p:spPr>
      </p:pic>
      <p:pic>
        <p:nvPicPr>
          <p:cNvPr id="18434" name="Picture 2" descr="Картинка 14 из 1034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14752"/>
            <a:ext cx="3857652" cy="28878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Моржам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тюленям, живущим в Арктике,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даёт замёрзнуть толстый слой подкожного жира.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а 53 из 2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5461" y="3786190"/>
            <a:ext cx="4310919" cy="28146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скалистых берегах – птичьи базары,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здесь гнездится множество морских птиц:  кайры, тупики, чайки и гаги.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а 20 из 29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464" y="1700808"/>
            <a:ext cx="5072098" cy="3804074"/>
          </a:xfrm>
          <a:prstGeom prst="rect">
            <a:avLst/>
          </a:prstGeom>
          <a:noFill/>
        </p:spPr>
      </p:pic>
      <p:pic>
        <p:nvPicPr>
          <p:cNvPr id="11268" name="Picture 4" descr="Картинка 6 из 29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3300" y="2924944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водах северных морей, где проходят тёплые течения, обитает великолепное животное – гренландский кит.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ekatop.com/wp-content/uploads/2011/04/animal_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000108"/>
            <a:ext cx="7632848" cy="55869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857232"/>
            <a:ext cx="464347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за чудо-чудеса: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Загорелись небеса!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Ой, горит-пылает пламя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сверкающими льдами!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зажёг огонь чудесный,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Золотой костёр небесный?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Никого за тучей нет.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 неба льётся свет.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929330"/>
            <a:ext cx="37862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СЕВЕРОЕ СИЯНИЕ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а 2 из 277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18895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45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островах и во льдах Северного Ледовитого океана работают научные станции.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Картинка 4 из 35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1500174"/>
            <a:ext cx="4357718" cy="3262157"/>
          </a:xfrm>
          <a:prstGeom prst="rect">
            <a:avLst/>
          </a:prstGeom>
          <a:noFill/>
        </p:spPr>
      </p:pic>
      <p:pic>
        <p:nvPicPr>
          <p:cNvPr id="6148" name="Picture 4" descr="Картинка 48 из 35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57496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794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949280"/>
            <a:ext cx="7772400" cy="72008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endParaRPr lang="ru-RU" sz="4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811145" cy="46805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нужна помощь?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 сделать?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помочь?</a:t>
            </a:r>
          </a:p>
          <a:p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043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-zinchenko.ucoz.ru/_nw/2/190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638"/>
            <a:ext cx="6696744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56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22117.vk.me/v622117404/78cd/-0XJL0S3Q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2" y="342193"/>
            <a:ext cx="8582490" cy="61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610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</a:t>
            </a:r>
            <a:endParaRPr lang="ru-RU" dirty="0"/>
          </a:p>
        </p:txBody>
      </p:sp>
      <p:pic>
        <p:nvPicPr>
          <p:cNvPr id="3" name="Picture 2" descr="http://thumbs.dreamstime.com/z/globe-wreath-14459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7858180" cy="62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Арктики </a:t>
            </a:r>
          </a:p>
          <a:p>
            <a:pPr>
              <a:buNone/>
            </a:pPr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опасности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Угроза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Стресс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92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en-US" sz="18000" dirty="0" smtClean="0"/>
              <a:t>SOS</a:t>
            </a:r>
            <a:endParaRPr lang="ru-RU" sz="18000" dirty="0"/>
          </a:p>
        </p:txBody>
      </p:sp>
      <p:pic>
        <p:nvPicPr>
          <p:cNvPr id="3" name="Picture 2" descr="http://www-zinchenko.ucoz.ru/_nw/2/190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6072230" cy="50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37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949280"/>
            <a:ext cx="7772400" cy="72008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endParaRPr lang="ru-RU" sz="4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811145" cy="468052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нужна помощь?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 сделать?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помочь?</a:t>
            </a:r>
          </a:p>
          <a:p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6651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ontent.foto.my.mail.ru/mail/eea2402/14/h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5" y="422666"/>
            <a:ext cx="7896877" cy="59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883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namonitore.ru/uploads/catalog/landscapes/priroda_urala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602686"/>
            <a:ext cx="7947248" cy="59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023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Ocy;&amp;bcy;&amp;ocy;&amp;icy; &amp;Scy;&amp;acy;&amp;mcy;&amp;ocy;&amp;lcy;&amp;iecy;&amp;tcy;&amp;ycy; &amp;Pcy;&amp;acy;&amp;scy;&amp;scy;&amp;acy;&amp;zhcy;&amp;icy;&amp;rcy;&amp;scy;&amp;kcy;&amp;icy;&amp;iecy; &amp;Scy;&amp;acy;&amp;mcy;&amp;ocy;&amp;lcy;&amp;iecy;&amp;tcy;&amp;ycy; Ilyushin Il-62 &amp;Acy;&amp;vcy;&amp;icy;&amp;acy;&amp;ts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2" y="622136"/>
            <a:ext cx="7927111" cy="51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960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41&quot;&gt;&lt;property id=&quot;20148&quot; value=&quot;5&quot;/&gt;&lt;property id=&quot;20300&quot; value=&quot;Слайд 4&quot;/&gt;&lt;property id=&quot;20307&quot; value=&quot;258&quot;/&gt;&lt;/object&gt;&lt;object type=&quot;3&quot; unique_id=&quot;10042&quot;&gt;&lt;property id=&quot;20148&quot; value=&quot;5&quot;/&gt;&lt;property id=&quot;20300&quot; value=&quot;Слайд 7&quot;/&gt;&lt;property id=&quot;20307&quot; value=&quot;259&quot;/&gt;&lt;/object&gt;&lt;object type=&quot;3&quot; unique_id=&quot;10043&quot;&gt;&lt;property id=&quot;20148&quot; value=&quot;5&quot;/&gt;&lt;property id=&quot;20300&quot; value=&quot;Слайд 9&quot;/&gt;&lt;property id=&quot;20307&quot; value=&quot;260&quot;/&gt;&lt;/object&gt;&lt;object type=&quot;3&quot; unique_id=&quot;10044&quot;&gt;&lt;property id=&quot;20148&quot; value=&quot;5&quot;/&gt;&lt;property id=&quot;20300&quot; value=&quot;Слайд 3&quot;/&gt;&lt;property id=&quot;20307&quot; value=&quot;261&quot;/&gt;&lt;/object&gt;&lt;object type=&quot;3&quot; unique_id=&quot;10045&quot;&gt;&lt;property id=&quot;20148&quot; value=&quot;5&quot;/&gt;&lt;property id=&quot;20300&quot; value=&quot;Слайд 5&quot;/&gt;&lt;property id=&quot;20307&quot; value=&quot;262&quot;/&gt;&lt;/object&gt;&lt;object type=&quot;3&quot; unique_id=&quot;10046&quot;&gt;&lt;property id=&quot;20148&quot; value=&quot;5&quot;/&gt;&lt;property id=&quot;20300&quot; value=&quot;Слайд 19 - &amp;quot;Интернет-источники&amp;quot;&quot;/&gt;&lt;property id=&quot;20307&quot; value=&quot;257&quot;/&gt;&lt;/object&gt;&lt;object type=&quot;3&quot; unique_id=&quot;10047&quot;&gt;&lt;property id=&quot;20148&quot; value=&quot;5&quot;/&gt;&lt;property id=&quot;20300&quot; value=&quot;Слайд 2 - &amp;quot;План урока:&amp;quot;&quot;/&gt;&lt;property id=&quot;20307&quot; value=&quot;263&quot;/&gt;&lt;/object&gt;&lt;object type=&quot;3&quot; unique_id=&quot;10048&quot;&gt;&lt;property id=&quot;20148&quot; value=&quot;5&quot;/&gt;&lt;property id=&quot;20300&quot; value=&quot;Слайд 6&quot;/&gt;&lt;property id=&quot;20307&quot; value=&quot;275&quot;/&gt;&lt;/object&gt;&lt;object type=&quot;3&quot; unique_id=&quot;10049&quot;&gt;&lt;property id=&quot;20148&quot; value=&quot;5&quot;/&gt;&lt;property id=&quot;20300&quot; value=&quot;Слайд 8&quot;/&gt;&lt;property id=&quot;20307&quot; value=&quot;264&quot;/&gt;&lt;/object&gt;&lt;object type=&quot;3&quot; unique_id=&quot;10050&quot;&gt;&lt;property id=&quot;20148&quot; value=&quot;5&quot;/&gt;&lt;property id=&quot;20300&quot; value=&quot;Слайд 10&quot;/&gt;&lt;property id=&quot;20307&quot; value=&quot;265&quot;/&gt;&lt;/object&gt;&lt;object type=&quot;3&quot; unique_id=&quot;10051&quot;&gt;&lt;property id=&quot;20148&quot; value=&quot;5&quot;/&gt;&lt;property id=&quot;20300&quot; value=&quot;Слайд 11&quot;/&gt;&lt;property id=&quot;20307&quot; value=&quot;267&quot;/&gt;&lt;/object&gt;&lt;object type=&quot;3&quot; unique_id=&quot;10052&quot;&gt;&lt;property id=&quot;20148&quot; value=&quot;5&quot;/&gt;&lt;property id=&quot;20300&quot; value=&quot;Слайд 12&quot;/&gt;&lt;property id=&quot;20307&quot; value=&quot;266&quot;/&gt;&lt;/object&gt;&lt;object type=&quot;3&quot; unique_id=&quot;10053&quot;&gt;&lt;property id=&quot;20148&quot; value=&quot;5&quot;/&gt;&lt;property id=&quot;20300&quot; value=&quot;Слайд 13&quot;/&gt;&lt;property id=&quot;20307&quot; value=&quot;269&quot;/&gt;&lt;/object&gt;&lt;object type=&quot;3&quot; unique_id=&quot;10054&quot;&gt;&lt;property id=&quot;20148&quot; value=&quot;5&quot;/&gt;&lt;property id=&quot;20300&quot; value=&quot;Слайд 14&quot;/&gt;&lt;property id=&quot;20307&quot; value=&quot;270&quot;/&gt;&lt;/object&gt;&lt;object type=&quot;3&quot; unique_id=&quot;10055&quot;&gt;&lt;property id=&quot;20148&quot; value=&quot;5&quot;/&gt;&lt;property id=&quot;20300&quot; value=&quot;Слайд 15&quot;/&gt;&lt;property id=&quot;20307&quot; value=&quot;271&quot;/&gt;&lt;/object&gt;&lt;object type=&quot;3&quot; unique_id=&quot;10056&quot;&gt;&lt;property id=&quot;20148&quot; value=&quot;5&quot;/&gt;&lt;property id=&quot;20300&quot; value=&quot;Слайд 16&quot;/&gt;&lt;property id=&quot;20307&quot; value=&quot;272&quot;/&gt;&lt;/object&gt;&lt;object type=&quot;3&quot; unique_id=&quot;10057&quot;&gt;&lt;property id=&quot;20148&quot; value=&quot;5&quot;/&gt;&lt;property id=&quot;20300&quot; value=&quot;Слайд 17&quot;/&gt;&lt;property id=&quot;20307&quot; value=&quot;273&quot;/&gt;&lt;/object&gt;&lt;object type=&quot;3&quot; unique_id=&quot;10058&quot;&gt;&lt;property id=&quot;20148&quot; value=&quot;5&quot;/&gt;&lt;property id=&quot;20300&quot; value=&quot;Слайд 1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224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Тема</vt:lpstr>
      <vt:lpstr>Тема:</vt:lpstr>
      <vt:lpstr> Угроза Страх Стресс   </vt:lpstr>
      <vt:lpstr>SOS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2012-05-29T07:31:12Z</dcterms:created>
  <dcterms:modified xsi:type="dcterms:W3CDTF">2016-02-26T07:24:09Z</dcterms:modified>
</cp:coreProperties>
</file>