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A9C3A-D79D-4291-827F-39E5820B9A6C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38F12-AA85-41C8-9C41-DD121D497A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A9C3A-D79D-4291-827F-39E5820B9A6C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38F12-AA85-41C8-9C41-DD121D497A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A9C3A-D79D-4291-827F-39E5820B9A6C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38F12-AA85-41C8-9C41-DD121D497A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A9C3A-D79D-4291-827F-39E5820B9A6C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38F12-AA85-41C8-9C41-DD121D497A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A9C3A-D79D-4291-827F-39E5820B9A6C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38F12-AA85-41C8-9C41-DD121D497A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A9C3A-D79D-4291-827F-39E5820B9A6C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38F12-AA85-41C8-9C41-DD121D497A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A9C3A-D79D-4291-827F-39E5820B9A6C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38F12-AA85-41C8-9C41-DD121D497A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A9C3A-D79D-4291-827F-39E5820B9A6C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38F12-AA85-41C8-9C41-DD121D497A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A9C3A-D79D-4291-827F-39E5820B9A6C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38F12-AA85-41C8-9C41-DD121D497A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A9C3A-D79D-4291-827F-39E5820B9A6C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38F12-AA85-41C8-9C41-DD121D497A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A9C3A-D79D-4291-827F-39E5820B9A6C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7D38F12-AA85-41C8-9C41-DD121D497A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6AA9C3A-D79D-4291-827F-39E5820B9A6C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7D38F12-AA85-41C8-9C41-DD121D497A0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980728"/>
            <a:ext cx="8280920" cy="1584176"/>
          </a:xfrm>
        </p:spPr>
        <p:txBody>
          <a:bodyPr numCol="2" anchor="ctr">
            <a:normAutofit/>
          </a:bodyPr>
          <a:lstStyle/>
          <a:p>
            <a:pPr algn="ctr"/>
            <a:r>
              <a:rPr lang="ru-RU" dirty="0" smtClean="0"/>
              <a:t>Доклад на тему фенек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501008"/>
            <a:ext cx="3384376" cy="324036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>Учениц 4 «В» класса</a:t>
            </a:r>
          </a:p>
          <a:p>
            <a:pPr algn="ctr"/>
            <a:r>
              <a:rPr lang="ru-RU" dirty="0" smtClean="0"/>
              <a:t>МОБУ СОШ №14</a:t>
            </a:r>
          </a:p>
          <a:p>
            <a:pPr algn="ctr"/>
            <a:r>
              <a:rPr lang="ru-RU" dirty="0" smtClean="0"/>
              <a:t>Струковой А.</a:t>
            </a:r>
          </a:p>
          <a:p>
            <a:pPr algn="ctr"/>
            <a:r>
              <a:rPr lang="ru-RU" dirty="0" smtClean="0"/>
              <a:t>Петряевой Е.</a:t>
            </a:r>
          </a:p>
          <a:p>
            <a:pPr algn="ctr"/>
            <a:r>
              <a:rPr lang="ru-RU" dirty="0" smtClean="0"/>
              <a:t>Завьяловой Е.</a:t>
            </a:r>
          </a:p>
          <a:p>
            <a:pPr algn="ctr"/>
            <a:r>
              <a:rPr lang="ru-RU" dirty="0" smtClean="0"/>
              <a:t>Язевой А</a:t>
            </a:r>
            <a:r>
              <a:rPr lang="ru-RU" dirty="0" smtClean="0"/>
              <a:t>.</a:t>
            </a:r>
          </a:p>
          <a:p>
            <a:pPr algn="ctr"/>
            <a:r>
              <a:rPr lang="ru-RU" dirty="0" smtClean="0"/>
              <a:t>Руководитель: Ушакова А.Ю.</a:t>
            </a:r>
            <a:endParaRPr lang="ru-RU" dirty="0"/>
          </a:p>
        </p:txBody>
      </p:sp>
      <p:pic>
        <p:nvPicPr>
          <p:cNvPr id="7" name="Picture 2" descr="http://orig03.deviantart.net/8016/f/2010/247/2/f/silence_by_x_crossroad-d2y0d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832025"/>
            <a:ext cx="3888722" cy="402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7580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Фенек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082498"/>
            <a:ext cx="8229600" cy="457200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http://orig03.deviantart.net/8016/f/2010/247/2/f/silence_by_x_crossroad-d2y0d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82498"/>
            <a:ext cx="4139952" cy="476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64699"/>
            <a:ext cx="5004048" cy="4880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0062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Внешний вид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b="1" dirty="0">
              <a:solidFill>
                <a:srgbClr val="C00000"/>
              </a:solidFill>
            </a:endParaRPr>
          </a:p>
          <a:p>
            <a:pPr algn="just"/>
            <a:r>
              <a:rPr lang="ru-RU" dirty="0">
                <a:solidFill>
                  <a:srgbClr val="C00000"/>
                </a:solidFill>
              </a:rPr>
              <a:t>Фенек — самый маленький представитель семейства </a:t>
            </a:r>
            <a:r>
              <a:rPr lang="ru-RU" dirty="0" smtClean="0">
                <a:solidFill>
                  <a:srgbClr val="C00000"/>
                </a:solidFill>
              </a:rPr>
              <a:t>псовых, </a:t>
            </a:r>
            <a:r>
              <a:rPr lang="ru-RU" dirty="0">
                <a:solidFill>
                  <a:srgbClr val="C00000"/>
                </a:solidFill>
              </a:rPr>
              <a:t>по размерам он меньше домашней </a:t>
            </a:r>
            <a:r>
              <a:rPr lang="ru-RU" dirty="0" smtClean="0">
                <a:solidFill>
                  <a:srgbClr val="C00000"/>
                </a:solidFill>
              </a:rPr>
              <a:t>кошки. </a:t>
            </a:r>
            <a:r>
              <a:rPr lang="ru-RU" dirty="0">
                <a:solidFill>
                  <a:srgbClr val="C00000"/>
                </a:solidFill>
              </a:rPr>
              <a:t>Высота в холке 18—22 см, длина тела — 30—40 см, хвоста — до 30 см, весит он до 1,5 кг. Морда короткая, заострённая. Глаза большие. Уши фенека — самые большие среди хищников по отношению к величине головы; они достигают 15 см в длину. Такие большие уши нужны фенеку не только по причине того, что ему приходится по малейшему шороху в песке узнавать о передвижении своей основной добычи - насекомых и мелких позвоночных, но и для лучшего охлаждения тела в дневную жару. Стопа опущена, и это позволяет фенеку двигаться по горячему песку. Зубы у него маленькие (особенно </a:t>
            </a:r>
            <a:r>
              <a:rPr lang="ru-RU" dirty="0" smtClean="0">
                <a:solidFill>
                  <a:srgbClr val="C00000"/>
                </a:solidFill>
              </a:rPr>
              <a:t>клыки), </a:t>
            </a:r>
            <a:r>
              <a:rPr lang="ru-RU" dirty="0">
                <a:solidFill>
                  <a:srgbClr val="C00000"/>
                </a:solidFill>
              </a:rPr>
              <a:t>похожие на зубы большеухой </a:t>
            </a:r>
            <a:r>
              <a:rPr lang="ru-RU" dirty="0" smtClean="0">
                <a:solidFill>
                  <a:srgbClr val="C00000"/>
                </a:solidFill>
              </a:rPr>
              <a:t>лисицы.</a:t>
            </a:r>
            <a:endParaRPr lang="ru-RU" dirty="0"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331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5582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C000"/>
                </a:solidFill>
              </a:rPr>
              <a:t>Образ жизни и </a:t>
            </a:r>
            <a:r>
              <a:rPr lang="ru-RU" b="1" dirty="0" smtClean="0">
                <a:solidFill>
                  <a:srgbClr val="FFC000"/>
                </a:solidFill>
              </a:rPr>
              <a:t>питание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Фенек населяет песчаные </a:t>
            </a:r>
            <a:r>
              <a:rPr lang="ru-RU" dirty="0" smtClean="0">
                <a:solidFill>
                  <a:srgbClr val="FF0000"/>
                </a:solidFill>
              </a:rPr>
              <a:t>пустыни, </a:t>
            </a:r>
            <a:r>
              <a:rPr lang="ru-RU" dirty="0">
                <a:solidFill>
                  <a:srgbClr val="FF0000"/>
                </a:solidFill>
              </a:rPr>
              <a:t>где предпочитает держаться около зарослей травы и негустого кустарника, которые предоставляют ему укрытие и пищу. Живёт он в норах с большим количеством тайных ходов, которые выкапывает сам; ведёт ночной образ </a:t>
            </a:r>
            <a:r>
              <a:rPr lang="ru-RU" dirty="0" smtClean="0">
                <a:solidFill>
                  <a:srgbClr val="FF0000"/>
                </a:solidFill>
              </a:rPr>
              <a:t>жизни.</a:t>
            </a:r>
            <a:endParaRPr lang="ru-RU" dirty="0">
              <a:solidFill>
                <a:srgbClr val="FF0000"/>
              </a:solidFill>
            </a:endParaRPr>
          </a:p>
          <a:p>
            <a:pPr algn="just"/>
            <a:r>
              <a:rPr lang="ru-RU" dirty="0">
                <a:solidFill>
                  <a:srgbClr val="FF0000"/>
                </a:solidFill>
              </a:rPr>
              <a:t>Фенеки — социальные животные; они живут семейными группами, число особей в которых доходит до 10. Кланы обычно состоят из одной семейной пары, их неполовозрелого потомства и, возможно, нескольких старших детей. Иногда несколько семей селятся вместе, в одном логове. Они очень «разговорчивы»: лают, скулят, ворчат и воют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Улыбающееся лицо 3"/>
          <p:cNvSpPr/>
          <p:nvPr/>
        </p:nvSpPr>
        <p:spPr>
          <a:xfrm>
            <a:off x="7228959" y="908720"/>
            <a:ext cx="648072" cy="648072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5" name="Сердце 4"/>
          <p:cNvSpPr/>
          <p:nvPr/>
        </p:nvSpPr>
        <p:spPr>
          <a:xfrm>
            <a:off x="179512" y="5805264"/>
            <a:ext cx="914400" cy="914400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663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Сайт:</a:t>
            </a:r>
          </a:p>
          <a:p>
            <a:pPr marL="0" indent="0">
              <a:buNone/>
            </a:pPr>
            <a:r>
              <a:rPr lang="en-US" sz="2800" dirty="0" smtClean="0">
                <a:hlinkClick r:id="rId2"/>
              </a:rPr>
              <a:t>https</a:t>
            </a:r>
            <a:r>
              <a:rPr lang="en-US" sz="2800" dirty="0">
                <a:hlinkClick r:id="rId2"/>
              </a:rPr>
              <a:t>://</a:t>
            </a:r>
            <a:r>
              <a:rPr lang="en-US" sz="2800" dirty="0" smtClean="0">
                <a:hlinkClick r:id="rId2"/>
              </a:rPr>
              <a:t>ru.wikipedia.org/wiki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Энциклопедия </a:t>
            </a:r>
            <a:r>
              <a:rPr lang="ru-RU" sz="2800" smtClean="0"/>
              <a:t>о животных для </a:t>
            </a:r>
            <a:r>
              <a:rPr lang="ru-RU" sz="2800" dirty="0" smtClean="0"/>
              <a:t>детей </a:t>
            </a:r>
            <a:endParaRPr lang="ru-RU" sz="2800" dirty="0" smtClean="0"/>
          </a:p>
          <a:p>
            <a:pPr marL="0" indent="0" algn="ctr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40144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160</TotalTime>
  <Words>92</Words>
  <Application>Microsoft Office PowerPoint</Application>
  <PresentationFormat>Экран (4:3)</PresentationFormat>
  <Paragraphs>19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Поток</vt:lpstr>
      <vt:lpstr>Доклад на тему фенек</vt:lpstr>
      <vt:lpstr>Фенек</vt:lpstr>
      <vt:lpstr>Внешний вид</vt:lpstr>
      <vt:lpstr>Образ жизни и питание</vt:lpstr>
      <vt:lpstr>Литература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adm</cp:lastModifiedBy>
  <cp:revision>14</cp:revision>
  <dcterms:created xsi:type="dcterms:W3CDTF">2016-02-25T08:47:12Z</dcterms:created>
  <dcterms:modified xsi:type="dcterms:W3CDTF">2016-03-22T11:12:39Z</dcterms:modified>
</cp:coreProperties>
</file>