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F00D6-DE8E-4A8F-992B-D203A2172A3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00FEB-3CB6-44B7-9EE9-EE412F33D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f6e537d91715f274542fa54dbeac8c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Georgia" pitchFamily="18" charset="0"/>
              </a:rPr>
              <a:t>Решение уравнений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>
              <a:defRPr/>
            </a:pP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Составила</a:t>
            </a:r>
          </a:p>
          <a:p>
            <a:pPr algn="r">
              <a:defRPr/>
            </a:pP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 Меркулова  Ирина Петровна,</a:t>
            </a:r>
          </a:p>
          <a:p>
            <a:pPr algn="r">
              <a:defRPr/>
            </a:pP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учитель математики</a:t>
            </a:r>
          </a:p>
          <a:p>
            <a:pPr algn="r">
              <a:defRPr/>
            </a:pP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МКОУ «</a:t>
            </a:r>
            <a:r>
              <a:rPr lang="ru-RU" dirty="0" err="1" smtClean="0">
                <a:solidFill>
                  <a:srgbClr val="FF0000"/>
                </a:solidFill>
                <a:latin typeface="Georgia" pitchFamily="18" charset="0"/>
              </a:rPr>
              <a:t>Приютненская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 многопрофильная гимназия»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894a5c1ff76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Заполни пропуски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5" y="1214422"/>
          <a:ext cx="4500594" cy="736092"/>
        </p:xfrm>
        <a:graphic>
          <a:graphicData uri="http://schemas.openxmlformats.org/drawingml/2006/table">
            <a:tbl>
              <a:tblPr/>
              <a:tblGrid>
                <a:gridCol w="1694496"/>
                <a:gridCol w="935366"/>
                <a:gridCol w="935366"/>
                <a:gridCol w="935366"/>
              </a:tblGrid>
              <a:tr h="23833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слагаемое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33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слагаемое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33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16" marR="6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6248" y="2071678"/>
          <a:ext cx="4429157" cy="736092"/>
        </p:xfrm>
        <a:graphic>
          <a:graphicData uri="http://schemas.openxmlformats.org/drawingml/2006/table">
            <a:tbl>
              <a:tblPr/>
              <a:tblGrid>
                <a:gridCol w="1692950"/>
                <a:gridCol w="885296"/>
                <a:gridCol w="949105"/>
                <a:gridCol w="901806"/>
              </a:tblGrid>
              <a:tr h="237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уменьшаемое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вычитаемое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28" marR="66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357290" y="3023885"/>
          <a:ext cx="4714908" cy="748391"/>
        </p:xfrm>
        <a:graphic>
          <a:graphicData uri="http://schemas.openxmlformats.org/drawingml/2006/table">
            <a:tbl>
              <a:tblPr/>
              <a:tblGrid>
                <a:gridCol w="1768098"/>
                <a:gridCol w="1222285"/>
                <a:gridCol w="939263"/>
                <a:gridCol w="785262"/>
              </a:tblGrid>
              <a:tr h="16602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множитель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множитель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66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произведение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000364" y="4357694"/>
          <a:ext cx="5214974" cy="736092"/>
        </p:xfrm>
        <a:graphic>
          <a:graphicData uri="http://schemas.openxmlformats.org/drawingml/2006/table">
            <a:tbl>
              <a:tblPr/>
              <a:tblGrid>
                <a:gridCol w="2000770"/>
                <a:gridCol w="1165446"/>
                <a:gridCol w="1030971"/>
                <a:gridCol w="1017787"/>
              </a:tblGrid>
              <a:tr h="2381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делимое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делитель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частное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85784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Проверка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643182"/>
            <a:ext cx="307183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Ответы:</a:t>
            </a:r>
          </a:p>
          <a:p>
            <a:pPr algn="ctr"/>
            <a:r>
              <a:rPr lang="ru-RU" dirty="0" smtClean="0"/>
              <a:t>25;30;8</a:t>
            </a:r>
          </a:p>
          <a:p>
            <a:pPr algn="ctr"/>
            <a:r>
              <a:rPr lang="ru-RU" dirty="0" smtClean="0"/>
              <a:t>20;55;10</a:t>
            </a:r>
          </a:p>
          <a:p>
            <a:pPr algn="ctr"/>
            <a:r>
              <a:rPr lang="ru-RU" dirty="0" smtClean="0"/>
              <a:t>60;2:9</a:t>
            </a:r>
          </a:p>
          <a:p>
            <a:pPr algn="ctr"/>
            <a:r>
              <a:rPr lang="ru-RU" dirty="0" smtClean="0"/>
              <a:t>6;63:10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4429132"/>
            <a:ext cx="3000396" cy="20002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Критерии оценивания:</a:t>
            </a:r>
          </a:p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12 чисел – «5»</a:t>
            </a:r>
          </a:p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11 чисел – «4»</a:t>
            </a:r>
          </a:p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10-7чисел – «3</a:t>
            </a:r>
          </a:p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6 чисел – «2»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894a5c1ff76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5" name="Прямоугольник 4"/>
          <p:cNvSpPr/>
          <p:nvPr/>
        </p:nvSpPr>
        <p:spPr>
          <a:xfrm>
            <a:off x="1428728" y="428604"/>
            <a:ext cx="7072362" cy="47863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Цифровой диктант.</a:t>
            </a:r>
            <a:endParaRPr lang="ru-RU" sz="1050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найти неизвестное слагаемое, надо из суммы вычесть известное слагаемое.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записи 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а+в=с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 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а-множитель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 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а+в=в+а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выражает сочетательное свойство.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записи 12*15+15*13 общий множитель 15.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уравнений х+23=50 неизвестен первый множитель.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Решить 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уравнение-значит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найти все его корни (или убедиться. Что уравнение не имеет ни одного корня).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Корнем уравнения 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*15=45 является число 3.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Равенство ( а*в)*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с=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а*(в*с) означает распределительное свойство.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 мин=500 сек.</a:t>
            </a:r>
            <a:endParaRPr lang="ru-RU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Уравнения а*2=120 и 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*2=40*3 имеют равные корни</a:t>
            </a:r>
            <a:endParaRPr lang="ru-RU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928794" y="615553"/>
            <a:ext cx="60722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07157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Проверка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928662" y="2643182"/>
            <a:ext cx="4929222" cy="3786214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57290" y="2786058"/>
            <a:ext cx="635798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ОТВЕТЫ: 1 0 0 1 0 1 1 0 0 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Критерии оценивания: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10+ «5»,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9+ «4»,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8+»4»,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7+»3»,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6+»3»,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5+ «2».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1214446"/>
          </a:xfrm>
        </p:spPr>
        <p:txBody>
          <a:bodyPr/>
          <a:lstStyle/>
          <a:p>
            <a:r>
              <a:rPr lang="ru-RU" dirty="0" smtClean="0"/>
              <a:t> проверка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2714620"/>
            <a:ext cx="5643602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28794" y="3071810"/>
            <a:ext cx="45720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Ответы: 1 А; 2В; 3Б; 4Д; 5Г; 6Е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Оценивание: 6+ «5»,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5+ «4»,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4+ «3»,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3+ «2».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894a5c1ff76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5" name="Прямоугольник 4"/>
          <p:cNvSpPr/>
          <p:nvPr/>
        </p:nvSpPr>
        <p:spPr>
          <a:xfrm>
            <a:off x="1428728" y="500042"/>
            <a:ext cx="7072362" cy="471490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dirty="0" smtClean="0"/>
              <a:t>             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2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2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2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dirty="0" smtClean="0"/>
              <a:t>              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dirty="0" smtClean="0"/>
              <a:t> </a:t>
            </a:r>
            <a:r>
              <a:rPr lang="ru-RU" sz="3200" dirty="0" smtClean="0"/>
              <a:t>                 (</a:t>
            </a:r>
            <a:r>
              <a:rPr lang="ru-RU" sz="3200" dirty="0" smtClean="0"/>
              <a:t>У+10)-</a:t>
            </a:r>
            <a:r>
              <a:rPr lang="ru-RU" sz="3200" dirty="0" smtClean="0"/>
              <a:t>13=14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b="1" dirty="0" smtClean="0"/>
              <a:t> </a:t>
            </a:r>
            <a:r>
              <a:rPr lang="ru-RU" sz="3200" b="1" dirty="0" smtClean="0"/>
              <a:t>                 у+10 =14+13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b="1" dirty="0" smtClean="0"/>
              <a:t> </a:t>
            </a:r>
            <a:r>
              <a:rPr lang="ru-RU" sz="3200" b="1" dirty="0" smtClean="0"/>
              <a:t>                  У+10 =27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b="1" dirty="0" smtClean="0"/>
              <a:t> </a:t>
            </a:r>
            <a:r>
              <a:rPr lang="ru-RU" sz="3200" b="1" dirty="0" smtClean="0"/>
              <a:t>                  у = 27-10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b="1" dirty="0" smtClean="0"/>
              <a:t> </a:t>
            </a:r>
            <a:r>
              <a:rPr lang="ru-RU" sz="3200" b="1" dirty="0" smtClean="0"/>
              <a:t>                  у =17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4800" b="1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200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928794" y="615553"/>
            <a:ext cx="60722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71802" y="785794"/>
            <a:ext cx="3643338" cy="50006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Решение уравнения</a:t>
            </a:r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1571604" y="1428736"/>
            <a:ext cx="2286016" cy="642942"/>
          </a:xfrm>
          <a:prstGeom prst="wedgeEllipseCallout">
            <a:avLst>
              <a:gd name="adj1" fmla="val 37637"/>
              <a:gd name="adj2" fmla="val 869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Уменьшаемое</a:t>
            </a:r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3857620" y="1500174"/>
            <a:ext cx="2071702" cy="571504"/>
          </a:xfrm>
          <a:prstGeom prst="wedgeEllipseCallout">
            <a:avLst>
              <a:gd name="adj1" fmla="val -14145"/>
              <a:gd name="adj2" fmla="val 107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Вычитаемое</a:t>
            </a:r>
            <a:endParaRPr lang="ru-RU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6000760" y="1428736"/>
            <a:ext cx="1643074" cy="642942"/>
          </a:xfrm>
          <a:prstGeom prst="wedgeEllipseCallout">
            <a:avLst>
              <a:gd name="adj1" fmla="val -74042"/>
              <a:gd name="adj2" fmla="val 11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Разность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219</Words>
  <Application>Microsoft Office PowerPoint</Application>
  <PresentationFormat>Экран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Решение уравнений</vt:lpstr>
      <vt:lpstr>Заполни пропуски</vt:lpstr>
      <vt:lpstr> Проверка</vt:lpstr>
      <vt:lpstr>Слайд 4</vt:lpstr>
      <vt:lpstr>Проверка</vt:lpstr>
      <vt:lpstr> проверка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Настя</cp:lastModifiedBy>
  <cp:revision>11</cp:revision>
  <dcterms:created xsi:type="dcterms:W3CDTF">2016-03-14T13:27:25Z</dcterms:created>
  <dcterms:modified xsi:type="dcterms:W3CDTF">2016-03-14T15:17:46Z</dcterms:modified>
</cp:coreProperties>
</file>