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1" r:id="rId3"/>
    <p:sldId id="262" r:id="rId4"/>
    <p:sldId id="266" r:id="rId5"/>
    <p:sldId id="267" r:id="rId6"/>
    <p:sldId id="268" r:id="rId7"/>
    <p:sldId id="269" r:id="rId8"/>
    <p:sldId id="264" r:id="rId9"/>
    <p:sldId id="270" r:id="rId10"/>
    <p:sldId id="272" r:id="rId11"/>
    <p:sldId id="258" r:id="rId12"/>
    <p:sldId id="259" r:id="rId13"/>
    <p:sldId id="26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83F4B89-0B31-46FF-8B4D-84A257400467}">
          <p14:sldIdLst>
            <p14:sldId id="256"/>
            <p14:sldId id="261"/>
            <p14:sldId id="262"/>
            <p14:sldId id="263"/>
            <p14:sldId id="266"/>
            <p14:sldId id="267"/>
            <p14:sldId id="268"/>
            <p14:sldId id="269"/>
            <p14:sldId id="264"/>
            <p14:sldId id="270"/>
            <p14:sldId id="271"/>
            <p14:sldId id="272"/>
            <p14:sldId id="258"/>
            <p14:sldId id="259"/>
            <p14:sldId id="260"/>
            <p14:sldId id="274"/>
            <p14:sldId id="265"/>
            <p14:sldId id="273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44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DD7BE-617A-442C-88F4-343F9BF46D3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F4B1B-8DF8-4864-B2BE-4A34D3FD2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4B1B-8DF8-4864-B2BE-4A34D3FD28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60-32E2-4D47-B8CE-57FA0D19F11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56F8-6576-4430-8F09-0C6BA331D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60-32E2-4D47-B8CE-57FA0D19F11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56F8-6576-4430-8F09-0C6BA331D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60-32E2-4D47-B8CE-57FA0D19F11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56F8-6576-4430-8F09-0C6BA331D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60-32E2-4D47-B8CE-57FA0D19F11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56F8-6576-4430-8F09-0C6BA331D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60-32E2-4D47-B8CE-57FA0D19F11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56F8-6576-4430-8F09-0C6BA331D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60-32E2-4D47-B8CE-57FA0D19F11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56F8-6576-4430-8F09-0C6BA331D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60-32E2-4D47-B8CE-57FA0D19F11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56F8-6576-4430-8F09-0C6BA331D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60-32E2-4D47-B8CE-57FA0D19F11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56F8-6576-4430-8F09-0C6BA331D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60-32E2-4D47-B8CE-57FA0D19F11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56F8-6576-4430-8F09-0C6BA331D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60-32E2-4D47-B8CE-57FA0D19F11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56F8-6576-4430-8F09-0C6BA331D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60-32E2-4D47-B8CE-57FA0D19F11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56F8-6576-4430-8F09-0C6BA331D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95E760-32E2-4D47-B8CE-57FA0D19F11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AF56F8-6576-4430-8F09-0C6BA331D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420888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Внеклассное мероприятие</a:t>
            </a:r>
          </a:p>
          <a:p>
            <a:pPr algn="ctr"/>
            <a:r>
              <a:rPr lang="ru-RU" sz="2400" b="1" dirty="0" smtClean="0"/>
              <a:t>1 класс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642851" cy="1152128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НУ-КА, ДЕВОЧКИ!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40" y="3212976"/>
            <a:ext cx="2681560" cy="295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78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5827"/>
            <a:ext cx="79102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СКАЗОЧНЫЕ ГЕРОИ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04" y="1628800"/>
            <a:ext cx="1893371" cy="2121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1849" y="1628799"/>
            <a:ext cx="1561856" cy="2121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3567" y="1628799"/>
            <a:ext cx="1541525" cy="212136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6084" y="4509205"/>
            <a:ext cx="2166010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21849" y="4238931"/>
            <a:ext cx="1803709" cy="23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802" y="4041069"/>
            <a:ext cx="2409053" cy="240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79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378296" y="188640"/>
            <a:ext cx="9900592" cy="100485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РЕШИ РЕБУСЫ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1194"/>
            <a:ext cx="5524500" cy="2428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2842" y="3762783"/>
            <a:ext cx="4762500" cy="277177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04248" y="2060846"/>
            <a:ext cx="1682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ДОЧКА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68547" y="4856282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УЗОР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88488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378296" y="38515"/>
            <a:ext cx="9900592" cy="100485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РЕШИ РЕБУСЫ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58080"/>
            <a:ext cx="5524500" cy="3024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883628"/>
            <a:ext cx="5040560" cy="2972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05867" y="1885474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КЛЫК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4866069"/>
            <a:ext cx="1640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КАБАН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94285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378296" y="188640"/>
            <a:ext cx="9900592" cy="100485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РЕШИ РЕБУСЫ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79887"/>
            <a:ext cx="5524500" cy="2409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610148"/>
            <a:ext cx="4762500" cy="301942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16216" y="1912476"/>
            <a:ext cx="1758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ХОМЯК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1955" y="4843069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КУЛАК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9145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РАЗГАДАЙ КРОССВОРД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051720" y="1340768"/>
            <a:ext cx="4934322" cy="5112568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7329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УГАДАЙ ЦВЕТОК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395671"/>
            <a:ext cx="3122533" cy="2527264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245586" cy="2481625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2074528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ВАСИЛЁК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5025496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РОЗА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8769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УГАДАЙ ЦВЕТОК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6266" y="2088244"/>
            <a:ext cx="20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ЛАНДЫШ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5042264"/>
            <a:ext cx="320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КОЛОКОЛЬЧИК</a:t>
            </a:r>
            <a:endParaRPr lang="ru-RU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1253326"/>
            <a:ext cx="2608312" cy="3024336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94166" y="3513328"/>
            <a:ext cx="2898178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673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430920"/>
            <a:ext cx="45691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Я пыхчу, пыхчу,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Больше греться не хочу.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Крышка громко зазвенела: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«Пейте чай, вода вскипела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507809"/>
            <a:ext cx="3358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Она бывает глубока.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Она бывает мелка.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Однако, это не река.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0342" y="5142330"/>
            <a:ext cx="40439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Жёсткая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дырявая,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Колючая, корявая.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Что ей на спину положат,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Всё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она тотчас изгложет.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58734" y="1000745"/>
            <a:ext cx="1721688" cy="2430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83614" y="3271236"/>
            <a:ext cx="1950720" cy="1463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2240" y="4734276"/>
            <a:ext cx="1951655" cy="1912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1768" y="89494"/>
            <a:ext cx="77589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КАКАЯ ТЫ ХОЗЯЙКА?</a:t>
            </a:r>
          </a:p>
        </p:txBody>
      </p:sp>
    </p:spTree>
    <p:extLst>
      <p:ext uri="{BB962C8B-B14F-4D97-AF65-F5344CB8AC3E}">
        <p14:creationId xmlns:p14="http://schemas.microsoft.com/office/powerpoint/2010/main" xmlns="" val="42667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414" y="1375328"/>
            <a:ext cx="4091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Ей набили мясом рот,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И она его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жуёт,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Жуёт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жуёт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 не глотает –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В тарелку отправляет.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762" y="3029402"/>
            <a:ext cx="43526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Коротышка подпоясан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По квартире ходит плясом.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Пустился вприсядку –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Сгрёб мусор в охапку.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8095" y="5035199"/>
            <a:ext cx="37102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Дом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без окон и закрыт,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А внутри холодный.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Если рядом кто сидит,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Значит, тот голодный.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91719" y="992356"/>
            <a:ext cx="2207146" cy="2335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07505" y="3029402"/>
            <a:ext cx="1684214" cy="1688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9918" y="4599062"/>
            <a:ext cx="2099345" cy="20993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4936" y="221166"/>
            <a:ext cx="77589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КАКАЯ ТЫ ХОЗЯЙКА?</a:t>
            </a:r>
          </a:p>
        </p:txBody>
      </p:sp>
    </p:spTree>
    <p:extLst>
      <p:ext uri="{BB962C8B-B14F-4D97-AF65-F5344CB8AC3E}">
        <p14:creationId xmlns:p14="http://schemas.microsoft.com/office/powerpoint/2010/main" xmlns="" val="34332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936" y="221166"/>
            <a:ext cx="77589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КАКАЯ ТЫ ХОЗЯЙКА?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13985"/>
            <a:ext cx="1440160" cy="201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667" y="2852936"/>
            <a:ext cx="1677655" cy="149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24926" y="4817476"/>
            <a:ext cx="2003458" cy="14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5851" y="127460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Маленького роста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я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Тонкая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острая.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Носом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путь себе ищу.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собою хвост тащу.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667" y="350945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Гладит всё, чего касается,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дотронешься – кусается.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4494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На верёвке пальцы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Держат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одеяльце. </a:t>
            </a:r>
          </a:p>
        </p:txBody>
      </p:sp>
    </p:spTree>
    <p:extLst>
      <p:ext uri="{BB962C8B-B14F-4D97-AF65-F5344CB8AC3E}">
        <p14:creationId xmlns:p14="http://schemas.microsoft.com/office/powerpoint/2010/main" xmlns="" val="8377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5684"/>
            <a:ext cx="7511428" cy="468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-378296" y="188640"/>
            <a:ext cx="9900592" cy="100485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СОБЕРИ ОТКРЫТКУ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73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УГАДАЙ, ЧТО ЛИШНЕЕ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5679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вермишель</a:t>
            </a:r>
          </a:p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морковь</a:t>
            </a:r>
          </a:p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помидоры</a:t>
            </a:r>
          </a:p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рис</a:t>
            </a:r>
          </a:p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соль</a:t>
            </a:r>
          </a:p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сахар</a:t>
            </a:r>
          </a:p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свёкла</a:t>
            </a:r>
          </a:p>
        </p:txBody>
      </p:sp>
    </p:spTree>
    <p:extLst>
      <p:ext uri="{BB962C8B-B14F-4D97-AF65-F5344CB8AC3E}">
        <p14:creationId xmlns:p14="http://schemas.microsoft.com/office/powerpoint/2010/main" xmlns="" val="15581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УГАДАЙ, ЧТО ЛИШНЕЕ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16832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strike="sngStrike" dirty="0">
                <a:latin typeface="Arial" pitchFamily="34" charset="0"/>
                <a:cs typeface="Arial" pitchFamily="34" charset="0"/>
              </a:rPr>
              <a:t>вермишель</a:t>
            </a:r>
          </a:p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морковь</a:t>
            </a:r>
          </a:p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помидоры</a:t>
            </a:r>
          </a:p>
          <a:p>
            <a:pPr algn="ctr"/>
            <a:r>
              <a:rPr lang="ru-RU" sz="4400" b="1" strike="sngStrike" dirty="0" smtClean="0">
                <a:latin typeface="Arial" pitchFamily="34" charset="0"/>
                <a:cs typeface="Arial" pitchFamily="34" charset="0"/>
              </a:rPr>
              <a:t>рис</a:t>
            </a:r>
          </a:p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соль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strike="sngStrike" dirty="0">
                <a:latin typeface="Arial" pitchFamily="34" charset="0"/>
                <a:cs typeface="Arial" pitchFamily="34" charset="0"/>
              </a:rPr>
              <a:t>сахар</a:t>
            </a:r>
          </a:p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свёкла</a:t>
            </a:r>
          </a:p>
        </p:txBody>
      </p:sp>
    </p:spTree>
    <p:extLst>
      <p:ext uri="{BB962C8B-B14F-4D97-AF65-F5344CB8AC3E}">
        <p14:creationId xmlns:p14="http://schemas.microsoft.com/office/powerpoint/2010/main" xmlns="" val="21842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144</Words>
  <Application>Microsoft Office PowerPoint</Application>
  <PresentationFormat>Экран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А НУ-КА, ДЕВОЧКИ!</vt:lpstr>
      <vt:lpstr>УГАДАЙ ЦВЕТОК</vt:lpstr>
      <vt:lpstr>УГАДАЙ ЦВЕТОК</vt:lpstr>
      <vt:lpstr>Слайд 4</vt:lpstr>
      <vt:lpstr>Слайд 5</vt:lpstr>
      <vt:lpstr>Слайд 6</vt:lpstr>
      <vt:lpstr>Слайд 7</vt:lpstr>
      <vt:lpstr>УГАДАЙ, ЧТО ЛИШНЕЕ</vt:lpstr>
      <vt:lpstr>УГАДАЙ, ЧТО ЛИШНЕЕ</vt:lpstr>
      <vt:lpstr>СКАЗОЧНЫЕ ГЕРОИ</vt:lpstr>
      <vt:lpstr>Слайд 11</vt:lpstr>
      <vt:lpstr>Слайд 12</vt:lpstr>
      <vt:lpstr>Слайд 13</vt:lpstr>
      <vt:lpstr>РАЗГАДАЙ КРОССВОРД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НУ-КА, ДЕВОЧКИ!</dc:title>
  <dc:creator>КАТЮША</dc:creator>
  <cp:lastModifiedBy>км</cp:lastModifiedBy>
  <cp:revision>18</cp:revision>
  <dcterms:created xsi:type="dcterms:W3CDTF">2012-03-06T12:51:34Z</dcterms:created>
  <dcterms:modified xsi:type="dcterms:W3CDTF">2016-03-20T20:41:36Z</dcterms:modified>
</cp:coreProperties>
</file>