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62" r:id="rId4"/>
    <p:sldId id="264" r:id="rId5"/>
    <p:sldId id="266" r:id="rId6"/>
    <p:sldId id="267" r:id="rId7"/>
    <p:sldId id="268" r:id="rId8"/>
    <p:sldId id="269" r:id="rId9"/>
    <p:sldId id="263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2016" y="-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22F23-58C7-4C43-B7E1-E02349D6E15D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34C4-9E16-4ADF-9B0C-00A67EE515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22F23-58C7-4C43-B7E1-E02349D6E15D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34C4-9E16-4ADF-9B0C-00A67EE515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22F23-58C7-4C43-B7E1-E02349D6E15D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34C4-9E16-4ADF-9B0C-00A67EE515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22F23-58C7-4C43-B7E1-E02349D6E15D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34C4-9E16-4ADF-9B0C-00A67EE515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22F23-58C7-4C43-B7E1-E02349D6E15D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34C4-9E16-4ADF-9B0C-00A67EE515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22F23-58C7-4C43-B7E1-E02349D6E15D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34C4-9E16-4ADF-9B0C-00A67EE515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22F23-58C7-4C43-B7E1-E02349D6E15D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34C4-9E16-4ADF-9B0C-00A67EE515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22F23-58C7-4C43-B7E1-E02349D6E15D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34C4-9E16-4ADF-9B0C-00A67EE515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22F23-58C7-4C43-B7E1-E02349D6E15D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34C4-9E16-4ADF-9B0C-00A67EE515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22F23-58C7-4C43-B7E1-E02349D6E15D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34C4-9E16-4ADF-9B0C-00A67EE515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22F23-58C7-4C43-B7E1-E02349D6E15D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B34C4-9E16-4ADF-9B0C-00A67EE515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22F23-58C7-4C43-B7E1-E02349D6E15D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B34C4-9E16-4ADF-9B0C-00A67EE5151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071545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О животном   в  степях .</a:t>
            </a:r>
            <a:endParaRPr lang="ru-RU" sz="40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371600" y="1357298"/>
            <a:ext cx="6400800" cy="2071702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      </a:t>
            </a:r>
            <a:r>
              <a:rPr lang="ru-RU" sz="2400" dirty="0" smtClean="0">
                <a:solidFill>
                  <a:schemeClr val="tx1"/>
                </a:solidFill>
              </a:rPr>
              <a:t>Очень  красива  степь  весной . В  степи, в </a:t>
            </a:r>
            <a:r>
              <a:rPr lang="ru-RU" sz="2400" dirty="0" err="1" smtClean="0">
                <a:solidFill>
                  <a:schemeClr val="tx1"/>
                </a:solidFill>
              </a:rPr>
              <a:t>осноном</a:t>
            </a:r>
            <a:r>
              <a:rPr lang="ru-RU" sz="2400" dirty="0" smtClean="0">
                <a:solidFill>
                  <a:schemeClr val="tx1"/>
                </a:solidFill>
              </a:rPr>
              <a:t> , живут  грызуны:  сурки, суслики, хомяки, тушканчики  и другие .  Многие  из  них  зимой  забираются   в   норки  и  засыпают   до  весны 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857232"/>
            <a:ext cx="7244308" cy="5092048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rgbClr val="00B050"/>
                </a:solidFill>
              </a:rPr>
              <a:t>Работа  </a:t>
            </a:r>
            <a:r>
              <a:rPr lang="ru-RU" sz="3200" dirty="0" err="1" smtClean="0">
                <a:solidFill>
                  <a:srgbClr val="00B050"/>
                </a:solidFill>
              </a:rPr>
              <a:t>Гыдиной</a:t>
            </a:r>
            <a:r>
              <a:rPr lang="ru-RU" sz="3200" dirty="0" smtClean="0">
                <a:solidFill>
                  <a:srgbClr val="00B050"/>
                </a:solidFill>
              </a:rPr>
              <a:t> Софьи.</a:t>
            </a:r>
            <a:br>
              <a:rPr lang="ru-RU" sz="3200" dirty="0" smtClean="0">
                <a:solidFill>
                  <a:srgbClr val="00B050"/>
                </a:solidFill>
              </a:rPr>
            </a:br>
            <a:r>
              <a:rPr lang="ru-RU" sz="3200" dirty="0" smtClean="0">
                <a:solidFill>
                  <a:srgbClr val="00B050"/>
                </a:solidFill>
              </a:rPr>
              <a:t>МОБУ №14 </a:t>
            </a:r>
            <a:br>
              <a:rPr lang="ru-RU" sz="3200" dirty="0" smtClean="0">
                <a:solidFill>
                  <a:srgbClr val="00B050"/>
                </a:solidFill>
              </a:rPr>
            </a:br>
            <a:r>
              <a:rPr lang="ru-RU" sz="3200" dirty="0" smtClean="0">
                <a:solidFill>
                  <a:srgbClr val="00B050"/>
                </a:solidFill>
              </a:rPr>
              <a:t>класс </a:t>
            </a:r>
            <a:r>
              <a:rPr lang="ru-RU" sz="3200" dirty="0" smtClean="0">
                <a:solidFill>
                  <a:srgbClr val="00B050"/>
                </a:solidFill>
              </a:rPr>
              <a:t>4 В </a:t>
            </a:r>
            <a:r>
              <a:rPr lang="ru-RU" sz="3200" dirty="0" smtClean="0">
                <a:solidFill>
                  <a:srgbClr val="00B050"/>
                </a:solidFill>
              </a:rPr>
              <a:t/>
            </a:r>
            <a:br>
              <a:rPr lang="ru-RU" sz="3200" dirty="0" smtClean="0">
                <a:solidFill>
                  <a:srgbClr val="00B050"/>
                </a:solidFill>
              </a:rPr>
            </a:br>
            <a:r>
              <a:rPr lang="ru-RU" sz="3200" dirty="0" smtClean="0">
                <a:solidFill>
                  <a:srgbClr val="00B050"/>
                </a:solidFill>
              </a:rPr>
              <a:t>классный  </a:t>
            </a:r>
            <a:r>
              <a:rPr lang="ru-RU" sz="3200" dirty="0" smtClean="0">
                <a:solidFill>
                  <a:srgbClr val="00B050"/>
                </a:solidFill>
              </a:rPr>
              <a:t>руководитель  Ушакова  </a:t>
            </a:r>
            <a:r>
              <a:rPr lang="ru-RU" sz="3200" dirty="0" smtClean="0">
                <a:solidFill>
                  <a:srgbClr val="00B050"/>
                </a:solidFill>
              </a:rPr>
              <a:t>А.  Ю.</a:t>
            </a:r>
            <a:endParaRPr lang="ru-RU" sz="3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Тушканчик</a:t>
            </a:r>
            <a:endParaRPr lang="ru-RU" dirty="0"/>
          </a:p>
        </p:txBody>
      </p:sp>
      <p:pic>
        <p:nvPicPr>
          <p:cNvPr id="7" name="Содержимое 6" descr="http://www.pavelin.ru/images/stories/Tushkan/tush_000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240" y="1600200"/>
            <a:ext cx="685752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dirty="0" smtClean="0"/>
              <a:t>Тушканчик.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Тушканчик – это небольшой грызун, живущий в пустынных и полупустынных и степных ландшафтах. Этот зверек напоминает мышь на тонких и длинных ногах. У него толстая, короткая, небольшая голова. На носу расположены длинные чувствительные усики. На конце длинного хвоста пушистая кисточка.</a:t>
            </a:r>
          </a:p>
          <a:p>
            <a:r>
              <a:rPr lang="ru-RU" sz="2400" dirty="0" smtClean="0"/>
              <a:t>Тушканчик передвигается прыжками. В прыжках задействованы задние конечности. Хвост тушканчик использует как руль. Передние лапки тушканчика при прыжках скрещены на груди и прижаты к подбородку. Тело грызуна покрыто мягким густым мехом. Он желтовато-бурого, иногда с примесью серого оттенка.</a:t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Живут эти необычные существа в неглубоких, но сильно разветвленных норках с выходами. Тушканчики - это ночные животные. Они кормятся злаковыми семенами, стебельками, травой, листьями различных растений. Они любят лакомиться корешками, клубнями, луковицами степных растений, не отказываются и от насекомых.</a:t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Весной рождаются малыши – до 8 штук. Новорожденных самки кормят грудным молоком. Затем постепенно переводят детенышей на взрослую пищу.</a:t>
            </a:r>
            <a:endParaRPr lang="ru-RU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smtClean="0"/>
              <a:t>Зимой тушканчики впадают в неглубокую спячку. Существуют различные виды тушканчиков. Самый крупный из них – это земляной заяц. В длину его тело достигает до 30 см. Самый маленький, мелкий вид – карликовый. Длина его тела всего 5 см.</a:t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Тушканчики являются очень редкими животными. Они занесены в Красную книгу.</a:t>
            </a:r>
            <a:endParaRPr lang="ru-RU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074" name="Picture 2" descr="http://www.pavelin.ru/images/stories/Tushkan/tush_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38" y="0"/>
            <a:ext cx="5715072" cy="3057526"/>
          </a:xfrm>
          <a:prstGeom prst="rect">
            <a:avLst/>
          </a:prstGeom>
          <a:noFill/>
        </p:spPr>
      </p:pic>
      <p:pic>
        <p:nvPicPr>
          <p:cNvPr id="3076" name="Picture 4" descr="http://www.pavelin.ru/images/stories/Tushkan/tush_0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46" y="3071811"/>
            <a:ext cx="5643601" cy="37861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://www.pavelin.ru/images/stories/Tushkan/tush_0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6660233" cy="4491669"/>
          </a:xfrm>
          <a:prstGeom prst="rect">
            <a:avLst/>
          </a:prstGeom>
          <a:noFill/>
        </p:spPr>
      </p:pic>
      <p:pic>
        <p:nvPicPr>
          <p:cNvPr id="2052" name="Picture 4" descr="http://www.pavelin.ru/images/stories/Tushkan/tush_0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274" y="3571876"/>
            <a:ext cx="5500726" cy="32861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www.pavelin.ru/images/stories/Tushkan/tush_0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accent6"/>
                </a:solidFill>
              </a:rPr>
              <a:t>Литература.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Новая  Иллюстрированная Энциклопедия  Школьника. Интернет 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</TotalTime>
  <Words>151</Words>
  <Application>Microsoft Office PowerPoint</Application>
  <PresentationFormat>Экран (4:3)</PresentationFormat>
  <Paragraphs>12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О животном   в  степях .</vt:lpstr>
      <vt:lpstr>Тушканчик</vt:lpstr>
      <vt:lpstr>Тушканчик.</vt:lpstr>
      <vt:lpstr>             Живут эти необычные существа в неглубоких, но сильно разветвленных норках с выходами. Тушканчики - это ночные животные. Они кормятся злаковыми семенами, стебельками, травой, листьями различных растений. Они любят лакомиться корешками, клубнями, луковицами степных растений, не отказываются и от насекомых.  Весной рождаются малыши – до 8 штук. Новорожденных самки кормят грудным молоком. Затем постепенно переводят детенышей на взрослую пищу.</vt:lpstr>
      <vt:lpstr>        Зимой тушканчики впадают в неглубокую спячку. Существуют различные виды тушканчиков. Самый крупный из них – это земляной заяц. В длину его тело достигает до 30 см. Самый маленький, мелкий вид – карликовый. Длина его тела всего 5 см.  Тушканчики являются очень редкими животными. Они занесены в Красную книгу.</vt:lpstr>
      <vt:lpstr>      </vt:lpstr>
      <vt:lpstr>Слайд 7</vt:lpstr>
      <vt:lpstr>Слайд 8</vt:lpstr>
      <vt:lpstr>Литература.</vt:lpstr>
      <vt:lpstr>Работа  Гыдиной Софьи. МОБУ №14  класс 4 В  классный  руководитель  Ушакова  А.  Ю.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 животном  в степях .</dc:title>
  <dc:creator>-</dc:creator>
  <cp:lastModifiedBy>adm</cp:lastModifiedBy>
  <cp:revision>38</cp:revision>
  <dcterms:created xsi:type="dcterms:W3CDTF">2016-03-13T10:02:17Z</dcterms:created>
  <dcterms:modified xsi:type="dcterms:W3CDTF">2016-03-22T11:24:42Z</dcterms:modified>
</cp:coreProperties>
</file>