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Степь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Животное Заяц</a:t>
            </a:r>
            <a:endParaRPr lang="ru-RU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2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0-tub-ru.yandex.net/i?id=1c25e54f455d527d460a6bd60a808b7c&amp;n=33&amp;h=215&amp;w=2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4010"/>
            <a:ext cx="9144000" cy="692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88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rpp.nashaucheba.ru/pars_docs/refs/11/10880/img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9073008" cy="640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46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900igr.net/datas/okruzhajuschij-mir/Kto-samyj-ushastyj/0007-007-Esli-sravnivat-ushi-beljaka-i-rusaka-to-u-zajtsa-beljaka-ushi-do-no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315416"/>
            <a:ext cx="9889097" cy="74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77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Rozmedportal.com.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Н.Ф. </a:t>
            </a:r>
            <a:r>
              <a:rPr lang="ru-RU" dirty="0"/>
              <a:t>Виноградова, Г.С. </a:t>
            </a:r>
            <a:r>
              <a:rPr lang="ru-RU" dirty="0" smtClean="0"/>
              <a:t>Калинова «Окружающий мир»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Безкоровайная</a:t>
            </a:r>
            <a:r>
              <a:rPr lang="ru-RU" dirty="0" smtClean="0"/>
              <a:t> Е. В. « Энциклопедия младшего школьника»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67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155</TotalTime>
  <Words>29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Степь</vt:lpstr>
      <vt:lpstr>Слайд 2</vt:lpstr>
      <vt:lpstr>Слайд 3</vt:lpstr>
      <vt:lpstr>Слайд 4</vt:lpstr>
      <vt:lpstr>Чтение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Лесостепь</dc:title>
  <dc:creator>л</dc:creator>
  <cp:lastModifiedBy>adm</cp:lastModifiedBy>
  <cp:revision>10</cp:revision>
  <dcterms:created xsi:type="dcterms:W3CDTF">2016-03-15T06:24:29Z</dcterms:created>
  <dcterms:modified xsi:type="dcterms:W3CDTF">2016-03-15T10:21:55Z</dcterms:modified>
</cp:coreProperties>
</file>