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4648200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b="1" dirty="0" smtClean="0">
                <a:solidFill>
                  <a:srgbClr val="C00000"/>
                </a:solidFill>
              </a:rPr>
              <a:t>Ткани животного производства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b="1" dirty="0" smtClean="0">
                <a:solidFill>
                  <a:srgbClr val="C00000"/>
                </a:solidFill>
              </a:rPr>
              <a:t>Шерсть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900" dirty="0" smtClean="0">
                <a:solidFill>
                  <a:srgbClr val="C00000"/>
                </a:solidFill>
              </a:rPr>
              <a:t>Волосяной покров животных – самый первый материал, который был использован для изготовления одежды первого человека. Чаще всего расходным материалом является овечья </a:t>
            </a:r>
            <a:r>
              <a:rPr lang="ru-RU" sz="5900" dirty="0" err="1" smtClean="0">
                <a:solidFill>
                  <a:srgbClr val="C00000"/>
                </a:solidFill>
              </a:rPr>
              <a:t>шерссть</a:t>
            </a:r>
            <a:r>
              <a:rPr lang="ru-RU" sz="5900" dirty="0" smtClean="0">
                <a:solidFill>
                  <a:srgbClr val="C00000"/>
                </a:solidFill>
              </a:rPr>
              <a:t>. Однако, во всем мире       многие другие животные           также  вносят свою  лепту в   текстильную    в  промышленность: козы, верблюды, кролики, собаки и др.</a:t>
            </a:r>
          </a:p>
        </p:txBody>
      </p:sp>
      <p:pic>
        <p:nvPicPr>
          <p:cNvPr id="15364" name="Picture 2" descr="&amp;ocy;&amp;vcy;&amp;iecy;&amp;chcy;&amp;kcy;&amp;i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3733800" cy="2286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.mirtrik.by/wp-content/uploads/2015/06/%D1%80%D0%BE%D0%B3%D0%BE%D0%B6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2116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sd-shop.by/image/data/by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eeva.ru/wp-content/uploads/2013/09/atlasnoe-pletenie-8-3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70535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obnov-ka.ru/wp-content/uploads/2012/09/Vidyi-pereplete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838200"/>
            <a:ext cx="38179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915400" cy="2011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Трикотаж.</a:t>
            </a:r>
            <a:r>
              <a:rPr lang="ru-RU" sz="36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/>
              <a:t>Трикотажные изделия получают путем вязания - образования из пряжи петель и их взаимного переплетения. </a:t>
            </a:r>
            <a:r>
              <a:rPr lang="ru-RU" sz="4000" dirty="0" smtClean="0"/>
              <a:t> </a:t>
            </a:r>
          </a:p>
        </p:txBody>
      </p:sp>
      <p:pic>
        <p:nvPicPr>
          <p:cNvPr id="26627" name="Picture 7" descr="Трикотажное изделие (5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029075" cy="40751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28" name="Picture 9" descr="Трикотажное изделие (58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2640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http://s00.yaplakal.com/pics/pics_original/4/2/1/297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http://ecoruno.ru/d/463436/d/f20120522143342-shers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89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http://msf73.ru/images/stories/proizvodstvo/sherst/sherst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http://files.torakid.com/articles/110224_1298546825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0" descr="http://svetvmir.ru/wp-content/uploads/2015/11/4J5c1wxe0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2" descr="http://www.vest-news.ru/files/news_images/2014/04/25/59457_16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4" descr="http://kopilochka.ucoz.ae/_fr/1/23927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56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597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Шелк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Тончайшая нить, из которой тутовый шелкопряд строит свой кокон, много тысячелетий назад стала сырьем для создания шелковой ткани. Из одного кокона получают 800-1000 м нити (шелковины) толщиной примерно 32 мкм!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Picture 2" descr="http://www.myfant.ru/userfiles/image/NOVOSIBIRSK/Beauty/ot_kabineta_apparatnoy_kosmetologii_salona_krasoty__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52800"/>
            <a:ext cx="5181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http://gorod.tomsk.ru/uploads/7993/1231955383/1231876044_silkworm_production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58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http://lifeglobe.net/media/entry/453/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35052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http://cs425423.vk.me/v425423364/637/g0iyxIeYX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8200"/>
            <a:ext cx="3657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http://www.sliderpoint.org/images/referats/695b/%286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978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                 Ткани минеральные</a:t>
            </a:r>
          </a:p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Материалы, изготовленные из волокон минерального происхождения, используются, в основном, в промышленных целях. Изготавливают натуральные минеральные нити из особых скальных пород в состав которых входит большое количество кальция, магниевого силиката, железа и алюминия.</a:t>
            </a:r>
          </a:p>
        </p:txBody>
      </p:sp>
      <p:pic>
        <p:nvPicPr>
          <p:cNvPr id="20484" name="Picture 2" descr="http://krishnatechnominerals.com/wp-content/uploads/2014/04/asbestos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4572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http://www.sliderpoint.org/images/referats/695b/%288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00.infourok.ru/images/doc/231/65974/1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00.infourok.ru/images/doc/262/267344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35daa5cafa8a74679bb7996840afd6d0847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Трикотаж.  Трикотажные изделия получают путем вязания - образования из пряжи петель и их взаимного переплетения.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Tatiana</cp:lastModifiedBy>
  <cp:revision>3</cp:revision>
  <dcterms:created xsi:type="dcterms:W3CDTF">2016-03-19T18:12:55Z</dcterms:created>
  <dcterms:modified xsi:type="dcterms:W3CDTF">2016-03-19T18:20:59Z</dcterms:modified>
</cp:coreProperties>
</file>