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4A67-8206-4A1C-A52A-460F77CE6042}" type="datetimeFigureOut">
              <a:rPr lang="ru-RU" smtClean="0">
                <a:solidFill>
                  <a:srgbClr val="FFFFFF"/>
                </a:solidFill>
              </a:rPr>
              <a:pPr/>
              <a:t>20.03.2016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47A4-6FAC-48B9-86D4-335EC866BE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7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4A67-8206-4A1C-A52A-460F77CE6042}" type="datetimeFigureOut">
              <a:rPr lang="ru-RU" smtClean="0">
                <a:solidFill>
                  <a:srgbClr val="FFFFFF"/>
                </a:solidFill>
              </a:rPr>
              <a:pPr/>
              <a:t>20.03.2016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47A4-6FAC-48B9-86D4-335EC866BE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54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4A67-8206-4A1C-A52A-460F77CE6042}" type="datetimeFigureOut">
              <a:rPr lang="ru-RU" smtClean="0">
                <a:solidFill>
                  <a:srgbClr val="FFFFFF"/>
                </a:solidFill>
              </a:rPr>
              <a:pPr/>
              <a:t>20.03.2016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47A4-6FAC-48B9-86D4-335EC866BE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38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4A67-8206-4A1C-A52A-460F77CE6042}" type="datetimeFigureOut">
              <a:rPr lang="ru-RU" smtClean="0">
                <a:solidFill>
                  <a:srgbClr val="FFFFFF"/>
                </a:solidFill>
              </a:rPr>
              <a:pPr/>
              <a:t>20.03.2016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47A4-6FAC-48B9-86D4-335EC866BE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53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4A67-8206-4A1C-A52A-460F77CE6042}" type="datetimeFigureOut">
              <a:rPr lang="ru-RU" smtClean="0">
                <a:solidFill>
                  <a:srgbClr val="FFFFFF"/>
                </a:solidFill>
              </a:rPr>
              <a:pPr/>
              <a:t>20.03.2016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47A4-6FAC-48B9-86D4-335EC866BE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36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4A67-8206-4A1C-A52A-460F77CE6042}" type="datetimeFigureOut">
              <a:rPr lang="ru-RU" smtClean="0">
                <a:solidFill>
                  <a:srgbClr val="FFFFFF"/>
                </a:solidFill>
              </a:rPr>
              <a:pPr/>
              <a:t>20.03.2016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47A4-6FAC-48B9-86D4-335EC866BE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99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4A67-8206-4A1C-A52A-460F77CE6042}" type="datetimeFigureOut">
              <a:rPr lang="ru-RU" smtClean="0">
                <a:solidFill>
                  <a:srgbClr val="FFFFFF"/>
                </a:solidFill>
              </a:rPr>
              <a:pPr/>
              <a:t>20.03.2016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47A4-6FAC-48B9-86D4-335EC866BE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9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4A67-8206-4A1C-A52A-460F77CE6042}" type="datetimeFigureOut">
              <a:rPr lang="ru-RU" smtClean="0">
                <a:solidFill>
                  <a:srgbClr val="FFFFFF"/>
                </a:solidFill>
              </a:rPr>
              <a:pPr/>
              <a:t>20.03.2016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47A4-6FAC-48B9-86D4-335EC866BE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0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4A67-8206-4A1C-A52A-460F77CE6042}" type="datetimeFigureOut">
              <a:rPr lang="ru-RU" smtClean="0">
                <a:solidFill>
                  <a:srgbClr val="FFFFFF"/>
                </a:solidFill>
              </a:rPr>
              <a:pPr/>
              <a:t>20.03.2016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47A4-6FAC-48B9-86D4-335EC866BE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09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4A67-8206-4A1C-A52A-460F77CE6042}" type="datetimeFigureOut">
              <a:rPr lang="ru-RU" smtClean="0">
                <a:solidFill>
                  <a:srgbClr val="FFFFFF"/>
                </a:solidFill>
              </a:rPr>
              <a:pPr/>
              <a:t>20.03.2016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47A4-6FAC-48B9-86D4-335EC866BE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10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4A67-8206-4A1C-A52A-460F77CE6042}" type="datetimeFigureOut">
              <a:rPr lang="ru-RU" smtClean="0">
                <a:solidFill>
                  <a:srgbClr val="FFFFFF"/>
                </a:solidFill>
              </a:rPr>
              <a:pPr/>
              <a:t>20.03.2016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47A4-6FAC-48B9-86D4-335EC866BE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6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A744A67-8206-4A1C-A52A-460F77CE6042}" type="datetimeFigureOut">
              <a:rPr lang="ru-RU" smtClean="0">
                <a:solidFill>
                  <a:srgbClr val="FFFFFF"/>
                </a:solidFill>
              </a:rPr>
              <a:pPr/>
              <a:t>20.03.2016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FEA47A4-6FAC-48B9-86D4-335EC866BE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95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KHcy;&amp;ocy;&amp;khcy;&amp;lcy;&amp;ocy;&amp;mcy;&amp;acy; &amp;pcy;&amp;rcy;&amp;iecy;&amp;zcy;&amp;iecy;&amp;ncy;&amp;tcy;&amp;acy;&amp;tscy;&amp;icy;&amp;yacy; &amp;kcy; &amp;ucy;&amp;rcy;&amp;ocy;&amp;kcy;&amp;ucy; &amp;Icy;&amp;Zcy;&amp;Ocy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brightnessContrast bright="2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703"/>
            <a:ext cx="9191731" cy="69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0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40231" y="116632"/>
            <a:ext cx="8796469" cy="6597352"/>
            <a:chOff x="140231" y="116632"/>
            <a:chExt cx="8796469" cy="6597352"/>
          </a:xfrm>
        </p:grpSpPr>
        <p:pic>
          <p:nvPicPr>
            <p:cNvPr id="10242" name="Picture 2" descr="http://festival.1september.ru/articles/632853/presentation/1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31" y="116632"/>
              <a:ext cx="8796469" cy="659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275856" y="4653136"/>
              <a:ext cx="3384376" cy="5760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180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put.ru/pictures/max/179/55225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-28453"/>
            <a:ext cx="9131990" cy="687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260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put.ru/pictures/max/179/552260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0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orum.zelek.ru/index.php?app=core&amp;attach_id=4614&amp;attach_rel_module=post&amp;module=attach&amp;section=att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9167"/>
            <a:ext cx="4054074" cy="282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go4.imgsmail.ru/imgpreview?key=6026ef5afd82c597&amp;mb=imgdb_preview_17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2" t="3561" r="9782" b="-299"/>
          <a:stretch/>
        </p:blipFill>
        <p:spPr bwMode="auto">
          <a:xfrm>
            <a:off x="5508104" y="152936"/>
            <a:ext cx="3096344" cy="293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i.ytimg.com/vi/GhpynzX5Yp8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9" y="3501008"/>
            <a:ext cx="4350396" cy="307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go3.imgsmail.ru/imgpreview?key=1ca2054db003145f&amp;mb=imgdb_preview_2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06" y="3356992"/>
            <a:ext cx="3082778" cy="308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22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put.ru/pictures/max/179/552262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2"/>
            <a:ext cx="9144000" cy="709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3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-fotki.yandex.ru/get/4429/126030467.81/0_5d7e3_7de0215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5887"/>
            <a:ext cx="8808913" cy="662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23528" y="232551"/>
            <a:ext cx="8601166" cy="6408712"/>
            <a:chOff x="323528" y="232551"/>
            <a:chExt cx="8601166" cy="6408712"/>
          </a:xfrm>
        </p:grpSpPr>
        <p:pic>
          <p:nvPicPr>
            <p:cNvPr id="13314" name="Picture 2" descr="http://fotohomka.ru/images/Jan/11/c55b6233a70919b330f4ec3a5b4ec494/mini_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32551"/>
              <a:ext cx="8601166" cy="6408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4283968" y="404664"/>
              <a:ext cx="936104" cy="1440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801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2016-03-19T23:51:56Z</dcterms:created>
  <dcterms:modified xsi:type="dcterms:W3CDTF">2016-03-19T23:55:36Z</dcterms:modified>
</cp:coreProperties>
</file>