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F8E17-DB5E-40DA-90C4-C732F8A02E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35F29-0FC6-46B8-8B9E-4214EBF40D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BDF7F-9CE5-4A7B-8350-6E9837DD3B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4236E-D8C4-4925-AC0D-7978A7E480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D98D0-C4F3-4842-85FF-5FCD0253BA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16E33-5250-473C-BA8B-294AA501D9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3710A-9A84-439D-AC65-DF67BB3C42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CE430-D5B6-44F7-8DA1-B0BB29F672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9C0C5-AD4F-452F-BEEB-0372109E5F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ACA56-BF07-4276-9F54-9822B2F543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E0FAF-DE84-4A1B-85BC-47949B2B99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8C9024-7047-466B-8E5F-0F04600AA28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80400" cy="6119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Правила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поведения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 школе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323850" y="260350"/>
            <a:ext cx="8569325" cy="6192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Нельзя толкать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друг друга,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бросаться любыми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предметами,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применять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физическую силу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8497888" cy="6335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После окончания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занятий производить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посильную уборку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 классе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0825" y="333375"/>
            <a:ext cx="8569325" cy="6048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Обучающиеся приходят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в школу за 15-20 минут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до начала занятий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250825" y="333375"/>
            <a:ext cx="8353425" cy="6119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Нельзя </a:t>
            </a:r>
          </a:p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без разрешения </a:t>
            </a:r>
          </a:p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уходить</a:t>
            </a:r>
          </a:p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из школы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468313" y="836613"/>
            <a:ext cx="8207375" cy="5545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Беречь </a:t>
            </a:r>
          </a:p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имущество </a:t>
            </a:r>
          </a:p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школы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7993063" cy="590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Проявлять уважение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к старшим,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заботятся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 младших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395288" y="260350"/>
            <a:ext cx="8353425" cy="6264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Нельзя курить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в здании школы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и на ее территории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395288" y="260350"/>
            <a:ext cx="8424862" cy="612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Во время урока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нельзя шуметь,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отвлекаться самому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отвлекать товарищей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468313" y="333375"/>
            <a:ext cx="8135937" cy="6119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Подчиняться </a:t>
            </a:r>
          </a:p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требованиям </a:t>
            </a:r>
          </a:p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учителей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496300" cy="6335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Запрещается</a:t>
            </a:r>
          </a:p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бегать по лестницам</a:t>
            </a:r>
          </a:p>
          <a:p>
            <a:pPr algn="ctr"/>
            <a:r>
              <a:rPr lang="ru-RU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и вблизи окон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93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Arial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Ira</cp:lastModifiedBy>
  <cp:revision>6</cp:revision>
  <dcterms:created xsi:type="dcterms:W3CDTF">2006-01-26T21:34:48Z</dcterms:created>
  <dcterms:modified xsi:type="dcterms:W3CDTF">2012-10-16T19:24:36Z</dcterms:modified>
</cp:coreProperties>
</file>