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3F37B1-001C-4FE6-A75E-5AFA9B8608D3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B81CC4-60B8-475A-AFD9-E42DC0FF5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Администратор\Local Settings\Temporary Internet Files\Content.Word\буратино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20688"/>
            <a:ext cx="1133555" cy="165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cqham.qrz.ru/skazka/01/q06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1909642" cy="237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75656" y="1268760"/>
            <a:ext cx="57797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лени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лентяях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37321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воспитатель Полунина И.Ф.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Телеграмма:  </a:t>
            </a:r>
          </a:p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Ребята, в нашей стране к власти пришли Лень, Скука и Безделица, они заразили собой всех  жителей страны. Мы собрали самых отважных и полетели на далекую планету Сокровищ за рецептом от этих болезней. В пути нас ждали испытания, мы не смогли с ними справиться, нас взяли в плен. Спасите нас, помогите вернуться домой! </a:t>
            </a:r>
          </a:p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Жители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сказочной страны.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646150"/>
            <a:ext cx="7920880" cy="230832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solidFill>
                    <a:srgbClr val="92D050"/>
                  </a:solidFill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ЛЕНЬ - неохота работать, отвращенье от труда, от дела, занятий; наклонность к праздности, к тунеядству.</a:t>
            </a:r>
            <a:endParaRPr kumimoji="0" lang="ru-RU" sz="3600" b="0" i="0" u="none" strike="noStrike" cap="none" normalizeH="0" baseline="0" dirty="0" smtClean="0">
              <a:ln>
                <a:solidFill>
                  <a:srgbClr val="92D050"/>
                </a:solidFill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980728"/>
            <a:ext cx="25716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accent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В.И. </a:t>
            </a:r>
            <a:r>
              <a:rPr lang="ru-RU" sz="4400" dirty="0" smtClean="0">
                <a:solidFill>
                  <a:schemeClr val="accent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Даль</a:t>
            </a:r>
            <a:endParaRPr lang="ru-RU" sz="4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755576" y="1797591"/>
            <a:ext cx="7056784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ленивой пряхи и для себя нет рубахи.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Ленивому всегда праздник.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Кто ленив, тот и сонлив.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764704"/>
            <a:ext cx="684076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пословицы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 лени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564904"/>
            <a:ext cx="82870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small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 - работа, занятие, упражненье, дело; 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cap="small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все, что требует усилий, старанья и заботы; 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cap="small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всякое напряженье телесных или умственных сил; 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cap="small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все, что утомляет. 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2359" y="620688"/>
            <a:ext cx="34592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В.И.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Даль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700808"/>
            <a:ext cx="86741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любит труд, того люди чтут</a:t>
            </a:r>
            <a:r>
              <a:rPr lang="ru-RU" sz="3200" b="1" i="1" cap="sm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cap="sm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Птицу </a:t>
            </a:r>
            <a:r>
              <a:rPr lang="ru-RU" sz="3200" b="1" i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узнают в полёте, а человека в работе</a:t>
            </a:r>
            <a:r>
              <a:rPr lang="ru-RU" sz="3200" b="1" i="1" cap="sm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Землю красит солнце, а человека труд</a:t>
            </a:r>
            <a:r>
              <a:rPr lang="ru-RU" sz="3200" b="1" i="1" cap="sm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Делу время, потехе час.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69269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пословицы о труде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small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телеграмма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small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 Приехать не смог, я ленюсь и вообще, моя печь в ракету не поместится…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198884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(Емеля из сказки «По щучьему веленью»)»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9" y="2708920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small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телеграмма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small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«Рад бы приехать, но не могу. Все мечтаю о сладкой, сказочной жизни, в которой можно ничего не делать, а только уплетать за обе щеки мороженое, пирожное..., а пока пытаюсь обхитрить этих двух здоровяков из ларца, которые не дают мне его даже попробовать..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5949280"/>
            <a:ext cx="296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cap="small" dirty="0">
                <a:solidFill>
                  <a:srgbClr val="0070C0"/>
                </a:solidFill>
              </a:rPr>
              <a:t>(Вовка из Тридевятого царства)»</a:t>
            </a:r>
            <a:endParaRPr lang="ru-RU" sz="1600" b="1" dirty="0">
              <a:solidFill>
                <a:srgbClr val="0070C0"/>
              </a:solidFill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70080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Трудолюбие – это достоинство человека.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7129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88840"/>
            <a:ext cx="8712968" cy="2554545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Трудолюбие – положительное качество человека, отличающегося любовью к труду, усердием в работе. </a:t>
            </a:r>
            <a:b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</a:br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Трудолюбие 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– это залог жизненного успеха.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60648"/>
            <a:ext cx="65394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Рецепт от лени 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268761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Каждый день с самого утра пить натощак напиток из улыбок, хорошего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настроения и нескольких капель эликсира трудолюбия. </a:t>
            </a: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2. В течение дня, через час после еды, несколько раз потянуться и громким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голосом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произнести вслух все, что нужно сделать за день.</a:t>
            </a: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3. Перед сном необходимо вспомнить все, что сделано за день, и составить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следующий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день. </a:t>
            </a: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4. Затем нужно выпить стакан теплого напитка удовольствия с несколькими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мятными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конфетами для хорошего сна.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400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Ira</cp:lastModifiedBy>
  <cp:revision>17</cp:revision>
  <dcterms:created xsi:type="dcterms:W3CDTF">2012-12-14T18:14:47Z</dcterms:created>
  <dcterms:modified xsi:type="dcterms:W3CDTF">2012-12-18T04:10:28Z</dcterms:modified>
</cp:coreProperties>
</file>