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SeptemberMa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1SeptemberSlai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0166" y="1714488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</a:rPr>
              <a:t>КАК  СЛОВА-ЧАСТИ РЕЧИ СТАНОВЯТСЯ ЧЛЕНАМИ ПРЕДЛОЖЕНИЯ.</a:t>
            </a:r>
            <a:endParaRPr lang="ru-RU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5143512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РУССКИЙ  ЯЗЫК, 3 КЛАСС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УМК «ГАРМОНИЯ»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МАРЧЕНКО Е.В.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85728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СЛОВАРНАЯ РАБОТА:</a:t>
            </a:r>
            <a:endParaRPr lang="ru-RU" sz="4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C:\Users\кал\Pictures\картинки\Sample Pictures\фрукты, овощи\картофель\картофель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0"/>
            <a:ext cx="3500430" cy="20302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кал\Pictures\картинки\Sample Pictures\фрукты, овощи\помидоры\Рисунок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259" y="4357694"/>
            <a:ext cx="3390742" cy="2500306"/>
          </a:xfrm>
          <a:prstGeom prst="snip2DiagRect">
            <a:avLst>
              <a:gd name="adj1" fmla="val 14523"/>
              <a:gd name="adj2" fmla="val 0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кал\Pictures\картинки\Sample Pictures\фрукты, овощи\яблоки\app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214818"/>
            <a:ext cx="2299568" cy="26431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Users\кал\Pictures\картинки\Sample Pictures\фрукты, овощи\Ogure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857232"/>
            <a:ext cx="1602999" cy="21431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C:\Users\кал\Pictures\картинки\Анимация\еда\31mj7t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214554"/>
            <a:ext cx="2173852" cy="19383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C:\Users\кал\Pictures\картинки\Анимация\еда\g2ksb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3000372"/>
            <a:ext cx="1872588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3" name="Picture 9" descr="C:\Users\кал\Pictures\картинки\Анимация\еда\eet14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2214554"/>
            <a:ext cx="995171" cy="42148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100" name="Picture 4" descr="C:\Users\кал\Desktop\РАМКИ\0_1bb8b_88019b0b_L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101" name="Picture 5" descr="C:\Users\кал\Pictures\картинки на школьную тему\AMERI00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6116" y="1428736"/>
              <a:ext cx="2357453" cy="2626877"/>
            </a:xfrm>
            <a:prstGeom prst="rect">
              <a:avLst/>
            </a:prstGeom>
            <a:ln>
              <a:noFill/>
            </a:ln>
            <a:effectLst>
              <a:softEdge rad="317500"/>
            </a:effectLst>
          </p:spPr>
        </p:pic>
        <p:pic>
          <p:nvPicPr>
            <p:cNvPr id="4102" name="Picture 6" descr="C:\Users\кал\Pictures\картинки\Sample Pictures\девушки\PE00478_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3" y="642918"/>
              <a:ext cx="3042755" cy="3538538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pic>
          <p:nvPicPr>
            <p:cNvPr id="4104" name="Picture 8" descr="C:\Users\кал\Pictures\картинки\Sample Pictures\человечки\цветные\Рисунок2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72198" y="785794"/>
              <a:ext cx="2457450" cy="34480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00232" y="3571876"/>
            <a:ext cx="1928826" cy="7858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АПА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4214818"/>
            <a:ext cx="1714512" cy="7858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СЫН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0"/>
            <a:ext cx="9117426" cy="6858000"/>
            <a:chOff x="0" y="0"/>
            <a:chExt cx="9117426" cy="6858000"/>
          </a:xfrm>
        </p:grpSpPr>
        <p:pic>
          <p:nvPicPr>
            <p:cNvPr id="5128" name="Picture 8" descr="C:\Users\кал\Desktop\РАМКИ\0_1bb9d_512890e0_L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17426" cy="6858000"/>
            </a:xfrm>
            <a:prstGeom prst="rect">
              <a:avLst/>
            </a:prstGeom>
            <a:noFill/>
          </p:spPr>
        </p:pic>
        <p:pic>
          <p:nvPicPr>
            <p:cNvPr id="15" name="Picture 7" descr="C:\Users\кал\Pictures\картинки\Sample Pictures\любовь\j041607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00298" y="1071546"/>
              <a:ext cx="3892569" cy="387674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6" name="TextBox 15"/>
          <p:cNvSpPr txBox="1"/>
          <p:nvPr/>
        </p:nvSpPr>
        <p:spPr>
          <a:xfrm>
            <a:off x="3000364" y="571480"/>
            <a:ext cx="2928958" cy="928694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2916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СЕМЬЯ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3214686"/>
            <a:ext cx="1857388" cy="7858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5214950"/>
            <a:ext cx="5143536" cy="1428760"/>
          </a:xfrm>
          <a:prstGeom prst="rect">
            <a:avLst/>
          </a:prstGeom>
          <a:noFill/>
        </p:spPr>
        <p:txBody>
          <a:bodyPr wrap="square" rtlCol="0">
            <a:prstTxWarp prst="textCurveDown">
              <a:avLst>
                <a:gd name="adj" fmla="val 27948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ЧЛЕНЫ СЕМЬИ</a:t>
            </a:r>
            <a:endParaRPr lang="ru-RU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4500570"/>
            <a:ext cx="1857388" cy="7858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СЫН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3143248"/>
            <a:ext cx="1857388" cy="7858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ПАПА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7000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СОЕДИНЯИСЬ ДРУГ С ДРУГОМ ДЛЯ ВЫРАЖЕНИЯ МЫСЛИ, ОБРАЗУЯ ДЛЯ ЭТОГО ПРЕДЛОЖЕНИЯ,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СЛОВА СТАНОВЯТЬСЯ </a:t>
            </a: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Arial Black" pitchFamily="34" charset="0"/>
              </a:rPr>
              <a:t>ЧЛЕНАМИ  ПРЕДЛОЖЕНИЯ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335756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Я  ЛЮБЛЮ  РОДИТЕЛЕЙ.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214546" y="3786190"/>
            <a:ext cx="501654" cy="4286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608381" y="4106867"/>
            <a:ext cx="78581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5537207" y="4106867"/>
            <a:ext cx="78581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85918" y="4286256"/>
            <a:ext cx="1143008" cy="4001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МЕСТ.</a:t>
            </a:r>
            <a:endParaRPr lang="ru-RU" sz="2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43306" y="4500570"/>
            <a:ext cx="714380" cy="4001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ГЛ.</a:t>
            </a:r>
            <a:endParaRPr lang="ru-RU" sz="2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0694" y="4500570"/>
            <a:ext cx="928694" cy="40011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СУЩ.</a:t>
            </a:r>
            <a:endParaRPr lang="ru-RU" sz="2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00166" y="4919008"/>
            <a:ext cx="578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КАЖДЫЙ  ЧЛЕН ПРЕДЛОЖЕНИЯ ОСТАЁТСЯ СЛОВОМ, КОТОРОЕ ОТНОСИТСЯ К КАКОЙ- ТО ЧАСТИ РЕЧИ.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1" grpId="0" animBg="1"/>
      <p:bldP spid="22" grpId="0" animBg="1"/>
      <p:bldP spid="23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428604"/>
            <a:ext cx="5500726" cy="1285884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70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СОСТАВЬ ИЗ СЛОВ ПРЕДЛОЖЕНИЕ: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500306"/>
            <a:ext cx="2571768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СНЕЖИНКИ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500438"/>
            <a:ext cx="2276492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ПУШ</a:t>
            </a:r>
            <a:r>
              <a:rPr lang="ru-RU" sz="2400" b="1" i="1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СТЫЙ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4000504"/>
            <a:ext cx="3052786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ЗНАКОМИЛИСЬ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1785926"/>
            <a:ext cx="1981216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ВОЗДУХ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29190" y="1785926"/>
            <a:ext cx="685808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В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1802" y="2857496"/>
            <a:ext cx="676284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И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00892" y="2928934"/>
            <a:ext cx="1738330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ЛЁГКИЕ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43636" y="3929066"/>
            <a:ext cx="2571768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ХЛОП</a:t>
            </a:r>
            <a:r>
              <a:rPr lang="ru-RU" sz="2400" b="1" i="1" dirty="0" smtClean="0">
                <a:solidFill>
                  <a:srgbClr val="00B050"/>
                </a:solidFill>
                <a:latin typeface="Arial Black" pitchFamily="34" charset="0"/>
              </a:rPr>
              <a:t>?</a:t>
            </a:r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ЯМИ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5008" y="1785926"/>
            <a:ext cx="1576406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ЗЕМЛЯ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58082" y="1857364"/>
            <a:ext cx="852502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НА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7620" y="2928934"/>
            <a:ext cx="2914680" cy="914400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ОПУСКАЛИСЬ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571480"/>
            <a:ext cx="7929586" cy="1714512"/>
          </a:xfrm>
          <a:prstGeom prst="roundRect">
            <a:avLst>
              <a:gd name="adj" fmla="val 25118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ПУШИСТЫЕ  СНЕЖИНКИ  ЗНАКОМИЛИСЬ В ВОЗДУХЕ   И  ЛЁГКИМИ  ХЛОПЬЯМИ  ОПУСКАЛИСЬ  НА  ЗЕМЛЮ.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30" y="2357430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СКОЛЬКО  СЛОВ  В ПРЕДЛОЖЕНИИ?</a:t>
            </a:r>
          </a:p>
          <a:p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ЯВЛЯЮТСЯ ЛИ ОНИ ЧЛЕНАМИ ПРЕДЛОЖЕНИЯ?</a:t>
            </a:r>
          </a:p>
          <a:p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СКОЛЬКО СЛОВ ОТНОСИТСЯ К ГРУППЕ САМОСТОЯТЕЛЬНЫХ ЧАСТЕЙ РЕЧИ?</a:t>
            </a:r>
          </a:p>
          <a:p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СКОЛЬКО СЛОВ ОТНОСИТЬСЯ К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ГРУППЕ СЛУЖЕБНЫХ ЧАСТЕЙ РЕЧИ?</a:t>
            </a:r>
          </a:p>
          <a:p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71480"/>
            <a:ext cx="75009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</a:rPr>
              <a:t>ЧЛЕНАМИ ПРЕДЛОЖЕНИЯ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МОГУТ БЫТЬ СЛОВА ТОЛЬКО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000" u="sng" dirty="0" smtClean="0">
                <a:solidFill>
                  <a:srgbClr val="C00000"/>
                </a:solidFill>
                <a:latin typeface="Arial Black" pitchFamily="34" charset="0"/>
              </a:rPr>
              <a:t>САМОСТОЯТЕЛЬНЫХ ЧАСТЕЙ РЕЧИ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.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СЛОВА СЛУЖЕБНЫХ ЧАСТЕЙ РЕЧИ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 ВХОДЯТ В ПРЕДЛОЖЕНИЕ, НО ОТДЕЛЬНЫМИ ЕГО ЧЛЕНАМИ НЕ ЯВЛЯЮТСЯ.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ПРЕДЛОГИ И ЧАСТИЦЫ ОСТАЮТСЯ ПОМОЩНИКАМИ  ДРУГИХ СЛОВ И СОСТАВЛЯЮТ С НИМ ОДИН  ЧЛЕН ПРЕДЛОЖЕНИЯ; 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СОЮЗЫ ПОМОГАЮТ ВСЕМУ ПРЕДЛОЖЕНИЮ.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214818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Arial Black" pitchFamily="34" charset="0"/>
              </a:rPr>
              <a:t>ПУШИСТЫЕ  СНЕЖИНКИ  ЗНАКОМИЛИСЬ </a:t>
            </a:r>
            <a:r>
              <a:rPr lang="ru-RU" sz="2400" b="1" i="1" dirty="0" smtClean="0">
                <a:solidFill>
                  <a:srgbClr val="00B050"/>
                </a:solidFill>
                <a:latin typeface="Arial Black" pitchFamily="34" charset="0"/>
              </a:rPr>
              <a:t>В  ВОЗДУХЕ  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Arial Black" pitchFamily="34" charset="0"/>
              </a:rPr>
              <a:t>И  ЛЁГКИМИ  ХЛОПЬЯМИ  ОПУСКАЛИСЬ  </a:t>
            </a:r>
            <a:r>
              <a:rPr lang="ru-RU" sz="2400" b="1" i="1" dirty="0" smtClean="0">
                <a:solidFill>
                  <a:srgbClr val="00B050"/>
                </a:solidFill>
                <a:latin typeface="Arial Black" pitchFamily="34" charset="0"/>
              </a:rPr>
              <a:t>НА  ЗЕМЛЮ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Arial Black" pitchFamily="34" charset="0"/>
              </a:rPr>
              <a:t>.</a:t>
            </a:r>
            <a:endParaRPr lang="ru-RU" sz="2400" b="1" i="1" dirty="0">
              <a:solidFill>
                <a:schemeClr val="accent5">
                  <a:lumMod val="1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1September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1September</Template>
  <TotalTime>80</TotalTime>
  <Words>189</Words>
  <Application>Microsoft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1September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</dc:creator>
  <cp:lastModifiedBy>кал</cp:lastModifiedBy>
  <cp:revision>9</cp:revision>
  <dcterms:created xsi:type="dcterms:W3CDTF">2010-02-17T16:16:20Z</dcterms:created>
  <dcterms:modified xsi:type="dcterms:W3CDTF">2010-02-17T17:49:28Z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0008000a03000000000001023620</vt:lpwstr>
  </property>
</Properties>
</file>