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1" r:id="rId3"/>
    <p:sldId id="284" r:id="rId4"/>
    <p:sldId id="261" r:id="rId5"/>
    <p:sldId id="276" r:id="rId6"/>
    <p:sldId id="272" r:id="rId7"/>
    <p:sldId id="282" r:id="rId8"/>
    <p:sldId id="283" r:id="rId9"/>
    <p:sldId id="274" r:id="rId10"/>
    <p:sldId id="275" r:id="rId11"/>
    <p:sldId id="28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85" d="100"/>
          <a:sy n="85" d="100"/>
        </p:scale>
        <p:origin x="-7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5F39-D4C9-4A64-A4BD-9E81FAF27CA4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76BC9-2007-4373-99FA-9C086523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8;&#1088;&#1080;&#1085;&#1072;\Documents\Dropbox\&#1080;&#1085;&#1090;&#1077;&#1088;&#1085;&#1072;&#1090;\3%20&#1082;&#1083;&#1072;&#1089;&#1089;\3%20&#1082;&#1083;&#1072;&#1089;&#1089;\&#1084;&#1072;&#1084;&#1080;&#1085;%20&#1087;&#1088;&#1072;&#1079;&#1076;&#1085;&#1080;&#1082;\0%20&#1089;&#1073;&#1086;&#1088;%20&#1074;%20&#1079;&#1072;&#1083;&#1077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72;\Documents\Dropbox\&#1080;&#1085;&#1090;&#1077;&#1088;&#1085;&#1072;&#1090;\3%20&#1082;&#1083;&#1072;&#1089;&#1089;\3%20&#1082;&#1083;&#1072;&#1089;&#1089;\&#1084;&#1072;&#1084;&#1080;&#1085;%20&#1087;&#1088;&#1072;&#1079;&#1076;&#1085;&#1080;&#1082;\&#1079;&#1072;&#1087;&#1072;&#1089;%20&#1083;&#1080;&#1088;&#1080;&#1082;&#1072;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8;&#1088;&#1080;&#1085;&#1072;\Documents\Dropbox\&#1080;&#1085;&#1090;&#1077;&#1088;&#1085;&#1072;&#1090;\3%20&#1082;&#1083;&#1072;&#1089;&#1089;\3%20&#1082;&#1083;&#1072;&#1089;&#1089;\&#1084;&#1072;&#1084;&#1080;&#1085;%20&#1087;&#1088;&#1072;&#1079;&#1076;&#1085;&#1080;&#1082;\&#1079;&#1072;&#1087;&#1072;&#1089;%20&#1083;&#1080;&#1088;&#1080;&#1082;&#1072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45125"/>
            <a:ext cx="6400800" cy="86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353425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День Матери</a:t>
            </a:r>
          </a:p>
        </p:txBody>
      </p:sp>
      <p:pic>
        <p:nvPicPr>
          <p:cNvPr id="2060" name="Picture 12" descr="цветы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717675" y="3598863"/>
            <a:ext cx="5105400" cy="590550"/>
          </a:xfrm>
          <a:prstGeom prst="rect">
            <a:avLst/>
          </a:prstGeom>
          <a:noFill/>
        </p:spPr>
      </p:pic>
      <p:pic>
        <p:nvPicPr>
          <p:cNvPr id="2061" name="Picture 13" descr="цветы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984082" y="3674269"/>
            <a:ext cx="4824412" cy="590550"/>
          </a:xfrm>
          <a:prstGeom prst="rect">
            <a:avLst/>
          </a:prstGeom>
          <a:noFill/>
        </p:spPr>
      </p:pic>
      <p:pic>
        <p:nvPicPr>
          <p:cNvPr id="2062" name="Picture 14" descr="дм1"/>
          <p:cNvPicPr>
            <a:picLocks noChangeAspect="1" noChangeArrowheads="1"/>
          </p:cNvPicPr>
          <p:nvPr/>
        </p:nvPicPr>
        <p:blipFill>
          <a:blip r:embed="rId4" cstate="print"/>
          <a:srcRect b="15633"/>
          <a:stretch>
            <a:fillRect/>
          </a:stretch>
        </p:blipFill>
        <p:spPr bwMode="auto">
          <a:xfrm>
            <a:off x="1835696" y="1700808"/>
            <a:ext cx="5575300" cy="4103687"/>
          </a:xfrm>
          <a:prstGeom prst="rect">
            <a:avLst/>
          </a:prstGeom>
          <a:noFill/>
        </p:spPr>
      </p:pic>
      <p:pic>
        <p:nvPicPr>
          <p:cNvPr id="2063" name="Picture 15" descr="цветы"/>
          <p:cNvPicPr>
            <a:picLocks noGrp="1" noChangeAspect="1" noChangeArrowheads="1" noCrop="1"/>
          </p:cNvPicPr>
          <p:nvPr>
            <p:ph type="ctr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576" y="5859055"/>
            <a:ext cx="7488238" cy="590550"/>
          </a:xfrm>
          <a:noFill/>
          <a:ln/>
        </p:spPr>
      </p:pic>
      <p:pic>
        <p:nvPicPr>
          <p:cNvPr id="2064" name="Picture 16" descr="цветы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96975"/>
            <a:ext cx="7632700" cy="590550"/>
          </a:xfrm>
          <a:prstGeom prst="rect">
            <a:avLst/>
          </a:prstGeom>
          <a:noFill/>
        </p:spPr>
      </p:pic>
      <p:pic>
        <p:nvPicPr>
          <p:cNvPr id="10" name="0 сбор в за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72400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552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дм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5328591" cy="4248472"/>
          </a:xfrm>
          <a:prstGeom prst="rect">
            <a:avLst/>
          </a:prstGeom>
          <a:noFill/>
        </p:spPr>
      </p:pic>
      <p:pic>
        <p:nvPicPr>
          <p:cNvPr id="3" name="Picture 6" descr="цв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188913"/>
            <a:ext cx="2171700" cy="2109787"/>
          </a:xfrm>
          <a:prstGeom prst="rect">
            <a:avLst/>
          </a:prstGeom>
          <a:noFill/>
        </p:spPr>
      </p:pic>
      <p:pic>
        <p:nvPicPr>
          <p:cNvPr id="4" name="Picture 5" descr="цв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221163"/>
            <a:ext cx="20097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дм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24" y="548680"/>
            <a:ext cx="4343623" cy="5401270"/>
          </a:xfrm>
          <a:prstGeom prst="rect">
            <a:avLst/>
          </a:prstGeom>
          <a:noFill/>
        </p:spPr>
      </p:pic>
      <p:pic>
        <p:nvPicPr>
          <p:cNvPr id="3" name="Picture 6" descr="цв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3857625"/>
            <a:ext cx="2000250" cy="3000375"/>
          </a:xfrm>
          <a:prstGeom prst="rect">
            <a:avLst/>
          </a:prstGeom>
          <a:noFill/>
        </p:spPr>
      </p:pic>
      <p:pic>
        <p:nvPicPr>
          <p:cNvPr id="4" name="Picture 7" descr="цв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025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0350"/>
            <a:ext cx="3278188" cy="3673475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429250" y="2708275"/>
            <a:ext cx="3397250" cy="3806825"/>
          </a:xfrm>
          <a:prstGeom prst="rect">
            <a:avLst/>
          </a:prstGeom>
        </p:spPr>
      </p:pic>
      <p:pic>
        <p:nvPicPr>
          <p:cNvPr id="4" name="Picture 7" descr="цв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549275"/>
            <a:ext cx="3149600" cy="1350963"/>
          </a:xfrm>
          <a:prstGeom prst="rect">
            <a:avLst/>
          </a:prstGeom>
          <a:noFill/>
        </p:spPr>
      </p:pic>
      <p:pic>
        <p:nvPicPr>
          <p:cNvPr id="5" name="Picture 8" descr="цв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063876" y="2560637"/>
            <a:ext cx="3014662" cy="1293813"/>
          </a:xfrm>
          <a:prstGeom prst="rect">
            <a:avLst/>
          </a:prstGeom>
          <a:noFill/>
        </p:spPr>
      </p:pic>
      <p:pic>
        <p:nvPicPr>
          <p:cNvPr id="6" name="Picture 6" descr="цв2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891088"/>
            <a:ext cx="3240087" cy="139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цв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2495550" cy="2133600"/>
          </a:xfrm>
          <a:prstGeom prst="rect">
            <a:avLst/>
          </a:prstGeom>
          <a:noFill/>
        </p:spPr>
      </p:pic>
      <p:pic>
        <p:nvPicPr>
          <p:cNvPr id="3" name="Picture 4" descr="цв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16688" y="4581525"/>
            <a:ext cx="2495550" cy="2133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5656" y="1052736"/>
            <a:ext cx="66967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 smtClean="0">
              <a:solidFill>
                <a:srgbClr val="660066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660066"/>
                </a:solidFill>
              </a:rPr>
              <a:t>Родиться стоит поздно или рано</a:t>
            </a:r>
            <a:br>
              <a:rPr lang="ru-RU" sz="3600" b="1" dirty="0" smtClean="0">
                <a:solidFill>
                  <a:srgbClr val="660066"/>
                </a:solidFill>
              </a:rPr>
            </a:br>
            <a:r>
              <a:rPr lang="ru-RU" sz="3600" b="1" dirty="0" smtClean="0">
                <a:solidFill>
                  <a:srgbClr val="660066"/>
                </a:solidFill>
              </a:rPr>
              <a:t>хотя бы для того на этот свет,</a:t>
            </a:r>
            <a:br>
              <a:rPr lang="ru-RU" sz="3600" b="1" dirty="0" smtClean="0">
                <a:solidFill>
                  <a:srgbClr val="660066"/>
                </a:solidFill>
              </a:rPr>
            </a:br>
            <a:r>
              <a:rPr lang="ru-RU" sz="3600" b="1" dirty="0" smtClean="0">
                <a:solidFill>
                  <a:srgbClr val="660066"/>
                </a:solidFill>
              </a:rPr>
              <a:t>Чтоб вымолвить впервые слово “</a:t>
            </a:r>
            <a:r>
              <a:rPr lang="ru-RU" sz="3600" b="1" dirty="0" smtClean="0">
                <a:solidFill>
                  <a:srgbClr val="FF0066"/>
                </a:solidFill>
              </a:rPr>
              <a:t>МАМА</a:t>
            </a:r>
            <a:r>
              <a:rPr lang="ru-RU" sz="3600" b="1" dirty="0" smtClean="0">
                <a:solidFill>
                  <a:srgbClr val="660066"/>
                </a:solidFill>
              </a:rPr>
              <a:t>”,</a:t>
            </a:r>
            <a:br>
              <a:rPr lang="ru-RU" sz="3600" b="1" dirty="0" smtClean="0">
                <a:solidFill>
                  <a:srgbClr val="660066"/>
                </a:solidFill>
              </a:rPr>
            </a:br>
            <a:r>
              <a:rPr lang="ru-RU" sz="3600" b="1" dirty="0" smtClean="0">
                <a:solidFill>
                  <a:srgbClr val="660066"/>
                </a:solidFill>
              </a:rPr>
              <a:t>Которого священней в мире нет.</a:t>
            </a:r>
            <a:endParaRPr lang="ru-RU" sz="3600" b="1" dirty="0">
              <a:solidFill>
                <a:srgbClr val="660066"/>
              </a:solidFill>
            </a:endParaRPr>
          </a:p>
        </p:txBody>
      </p:sp>
      <p:pic>
        <p:nvPicPr>
          <p:cNvPr id="7" name="запас лир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2314608"/>
      </p:ext>
    </p:extLst>
  </p:cSld>
  <p:clrMapOvr>
    <a:masterClrMapping/>
  </p:clrMapOvr>
  <p:transition spd="slow" advTm="6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цв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268538" y="115888"/>
            <a:ext cx="4751387" cy="1057275"/>
          </a:xfrm>
          <a:prstGeom prst="rect">
            <a:avLst/>
          </a:prstGeom>
          <a:noFill/>
        </p:spPr>
      </p:pic>
      <p:pic>
        <p:nvPicPr>
          <p:cNvPr id="3" name="Picture 5" descr="цв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5516563"/>
            <a:ext cx="4537075" cy="1057275"/>
          </a:xfrm>
          <a:prstGeom prst="rect">
            <a:avLst/>
          </a:prstGeom>
          <a:noFill/>
        </p:spPr>
      </p:pic>
      <p:pic>
        <p:nvPicPr>
          <p:cNvPr id="4" name="Picture 4" descr="дм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124745"/>
            <a:ext cx="4392488" cy="4392488"/>
          </a:xfrm>
          <a:prstGeom prst="rect">
            <a:avLst/>
          </a:prstGeom>
          <a:noFill/>
        </p:spPr>
      </p:pic>
      <p:pic>
        <p:nvPicPr>
          <p:cNvPr id="5" name="запас лир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55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7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459038" cy="1143000"/>
          </a:xfrm>
        </p:spPr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МАМА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      </a:t>
            </a:r>
            <a:r>
              <a:rPr lang="ru-RU" b="1" dirty="0">
                <a:solidFill>
                  <a:schemeClr val="folHlink"/>
                </a:solidFill>
              </a:rPr>
              <a:t>МАМА</a:t>
            </a:r>
            <a:r>
              <a:rPr lang="ru-RU" b="1" dirty="0"/>
              <a:t> </a:t>
            </a:r>
            <a:r>
              <a:rPr lang="ru-RU" dirty="0"/>
              <a:t>               </a:t>
            </a:r>
            <a:r>
              <a:rPr lang="ru-RU" b="1" dirty="0" err="1">
                <a:solidFill>
                  <a:srgbClr val="CC3300"/>
                </a:solidFill>
              </a:rPr>
              <a:t>МАМА</a:t>
            </a:r>
            <a:endParaRPr lang="ru-RU" b="1" dirty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/>
              <a:t>             </a:t>
            </a:r>
            <a:r>
              <a:rPr lang="ru-RU" b="1" dirty="0">
                <a:solidFill>
                  <a:srgbClr val="660066"/>
                </a:solidFill>
              </a:rPr>
              <a:t>МАМА </a:t>
            </a:r>
            <a:r>
              <a:rPr lang="ru-RU" dirty="0"/>
              <a:t> </a:t>
            </a:r>
          </a:p>
          <a:p>
            <a:pPr>
              <a:lnSpc>
                <a:spcPct val="90000"/>
              </a:lnSpc>
            </a:pPr>
            <a:r>
              <a:rPr lang="ru-RU" dirty="0"/>
              <a:t>                   </a:t>
            </a:r>
            <a:r>
              <a:rPr lang="ru-RU" b="1" dirty="0">
                <a:solidFill>
                  <a:schemeClr val="accent2"/>
                </a:solidFill>
              </a:rPr>
              <a:t>МАМА</a:t>
            </a:r>
            <a:r>
              <a:rPr lang="ru-RU" dirty="0"/>
              <a:t>          </a:t>
            </a:r>
            <a:r>
              <a:rPr lang="ru-RU" b="1" dirty="0" err="1">
                <a:solidFill>
                  <a:srgbClr val="CC0099"/>
                </a:solidFill>
              </a:rPr>
              <a:t>МАМА</a:t>
            </a:r>
            <a:endParaRPr lang="ru-RU" b="1" dirty="0">
              <a:solidFill>
                <a:srgbClr val="CC0099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00FF"/>
                </a:solidFill>
              </a:rPr>
              <a:t>МАМА</a:t>
            </a:r>
            <a:r>
              <a:rPr lang="ru-RU" b="1" dirty="0">
                <a:solidFill>
                  <a:srgbClr val="CC0099"/>
                </a:solidFill>
              </a:rPr>
              <a:t> </a:t>
            </a:r>
            <a:r>
              <a:rPr lang="ru-RU" dirty="0"/>
              <a:t>             </a:t>
            </a:r>
            <a:r>
              <a:rPr lang="ru-RU" b="1" dirty="0" err="1">
                <a:solidFill>
                  <a:srgbClr val="996633"/>
                </a:solidFill>
              </a:rPr>
              <a:t>МАМА</a:t>
            </a:r>
            <a:endParaRPr lang="ru-RU" b="1" dirty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996633"/>
                </a:solidFill>
              </a:rPr>
              <a:t>             </a:t>
            </a:r>
            <a:r>
              <a:rPr lang="ru-RU" b="1" dirty="0">
                <a:solidFill>
                  <a:srgbClr val="008000"/>
                </a:solidFill>
              </a:rPr>
              <a:t>МАМА                              </a:t>
            </a:r>
            <a:r>
              <a:rPr lang="ru-RU" b="1" dirty="0" err="1">
                <a:solidFill>
                  <a:schemeClr val="bg2"/>
                </a:solidFill>
              </a:rPr>
              <a:t>МАМА</a:t>
            </a:r>
            <a:endParaRPr lang="ru-RU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chemeClr val="bg2"/>
                </a:solidFill>
              </a:rPr>
              <a:t>    </a:t>
            </a:r>
            <a:r>
              <a:rPr lang="ru-RU" b="1" dirty="0">
                <a:solidFill>
                  <a:srgbClr val="800080"/>
                </a:solidFill>
              </a:rPr>
              <a:t>МАМА                  </a:t>
            </a:r>
            <a:r>
              <a:rPr lang="ru-RU" b="1" dirty="0" err="1">
                <a:solidFill>
                  <a:srgbClr val="FF9900"/>
                </a:solidFill>
              </a:rPr>
              <a:t>МАМА</a:t>
            </a:r>
            <a:endParaRPr lang="ru-RU" b="1" dirty="0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FF9900"/>
                </a:solidFill>
              </a:rPr>
              <a:t>                  </a:t>
            </a:r>
            <a:r>
              <a:rPr lang="ru-RU" b="1" dirty="0">
                <a:solidFill>
                  <a:srgbClr val="009999"/>
                </a:solidFill>
              </a:rPr>
              <a:t>МАМА                  </a:t>
            </a:r>
            <a:r>
              <a:rPr lang="ru-RU" b="1" dirty="0" err="1">
                <a:solidFill>
                  <a:srgbClr val="FFFF00"/>
                </a:solidFill>
              </a:rPr>
              <a:t>МАМА</a:t>
            </a:r>
            <a:endParaRPr lang="ru-RU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МАМА               </a:t>
            </a:r>
            <a:r>
              <a:rPr lang="ru-RU" b="1" dirty="0" err="1">
                <a:solidFill>
                  <a:srgbClr val="663300"/>
                </a:solidFill>
              </a:rPr>
              <a:t>МАМА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131076" name="Picture 4" descr="дм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738" y="260350"/>
            <a:ext cx="2178050" cy="3024188"/>
          </a:xfrm>
          <a:prstGeom prst="rect">
            <a:avLst/>
          </a:prstGeom>
          <a:noFill/>
        </p:spPr>
      </p:pic>
      <p:pic>
        <p:nvPicPr>
          <p:cNvPr id="131077" name="Picture 5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2636838"/>
            <a:ext cx="1219200" cy="1219200"/>
          </a:xfrm>
          <a:prstGeom prst="rect">
            <a:avLst/>
          </a:prstGeom>
          <a:noFill/>
        </p:spPr>
      </p:pic>
      <p:pic>
        <p:nvPicPr>
          <p:cNvPr id="131078" name="Picture 6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989138"/>
            <a:ext cx="1219200" cy="1219200"/>
          </a:xfrm>
          <a:prstGeom prst="rect">
            <a:avLst/>
          </a:prstGeom>
          <a:noFill/>
        </p:spPr>
      </p:pic>
      <p:pic>
        <p:nvPicPr>
          <p:cNvPr id="131079" name="Picture 7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500438"/>
            <a:ext cx="1219200" cy="1219200"/>
          </a:xfrm>
          <a:prstGeom prst="rect">
            <a:avLst/>
          </a:prstGeom>
          <a:noFill/>
        </p:spPr>
      </p:pic>
      <p:pic>
        <p:nvPicPr>
          <p:cNvPr id="131080" name="Picture 8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05263"/>
            <a:ext cx="1219200" cy="1219200"/>
          </a:xfrm>
          <a:prstGeom prst="rect">
            <a:avLst/>
          </a:prstGeom>
          <a:noFill/>
        </p:spPr>
      </p:pic>
      <p:pic>
        <p:nvPicPr>
          <p:cNvPr id="131081" name="Picture 9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4581525"/>
            <a:ext cx="1219200" cy="1219200"/>
          </a:xfrm>
          <a:prstGeom prst="rect">
            <a:avLst/>
          </a:prstGeom>
          <a:noFill/>
        </p:spPr>
      </p:pic>
      <p:pic>
        <p:nvPicPr>
          <p:cNvPr id="131082" name="Picture 10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652963"/>
            <a:ext cx="1219200" cy="1219200"/>
          </a:xfrm>
          <a:prstGeom prst="rect">
            <a:avLst/>
          </a:prstGeom>
          <a:noFill/>
        </p:spPr>
      </p:pic>
      <p:pic>
        <p:nvPicPr>
          <p:cNvPr id="131083" name="Picture 11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357563"/>
            <a:ext cx="1219200" cy="1219200"/>
          </a:xfrm>
          <a:prstGeom prst="rect">
            <a:avLst/>
          </a:prstGeom>
          <a:noFill/>
        </p:spPr>
      </p:pic>
      <p:pic>
        <p:nvPicPr>
          <p:cNvPr id="131084" name="Picture 12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924175"/>
            <a:ext cx="1219200" cy="1219200"/>
          </a:xfrm>
          <a:prstGeom prst="rect">
            <a:avLst/>
          </a:prstGeom>
          <a:noFill/>
        </p:spPr>
      </p:pic>
      <p:pic>
        <p:nvPicPr>
          <p:cNvPr id="131085" name="Picture 13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2852738"/>
            <a:ext cx="1219200" cy="1219200"/>
          </a:xfrm>
          <a:prstGeom prst="rect">
            <a:avLst/>
          </a:prstGeom>
          <a:noFill/>
        </p:spPr>
      </p:pic>
      <p:pic>
        <p:nvPicPr>
          <p:cNvPr id="131086" name="Picture 14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76475"/>
            <a:ext cx="1219200" cy="1219200"/>
          </a:xfrm>
          <a:prstGeom prst="rect">
            <a:avLst/>
          </a:prstGeom>
          <a:noFill/>
        </p:spPr>
      </p:pic>
      <p:pic>
        <p:nvPicPr>
          <p:cNvPr id="131087" name="Picture 15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05263"/>
            <a:ext cx="1219200" cy="1219200"/>
          </a:xfrm>
          <a:prstGeom prst="rect">
            <a:avLst/>
          </a:prstGeom>
          <a:noFill/>
        </p:spPr>
      </p:pic>
      <p:pic>
        <p:nvPicPr>
          <p:cNvPr id="131088" name="Picture 16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844675"/>
            <a:ext cx="1219200" cy="1219200"/>
          </a:xfrm>
          <a:prstGeom prst="rect">
            <a:avLst/>
          </a:prstGeom>
          <a:noFill/>
        </p:spPr>
      </p:pic>
      <p:pic>
        <p:nvPicPr>
          <p:cNvPr id="131089" name="Picture 17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1412875"/>
            <a:ext cx="1219200" cy="1219200"/>
          </a:xfrm>
          <a:prstGeom prst="rect">
            <a:avLst/>
          </a:prstGeom>
          <a:noFill/>
        </p:spPr>
      </p:pic>
      <p:pic>
        <p:nvPicPr>
          <p:cNvPr id="131090" name="Picture 18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765175"/>
            <a:ext cx="1219200" cy="1219200"/>
          </a:xfrm>
          <a:prstGeom prst="rect">
            <a:avLst/>
          </a:prstGeom>
          <a:noFill/>
        </p:spPr>
      </p:pic>
      <p:pic>
        <p:nvPicPr>
          <p:cNvPr id="131091" name="Picture 19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908050"/>
            <a:ext cx="1219200" cy="1219200"/>
          </a:xfrm>
          <a:prstGeom prst="rect">
            <a:avLst/>
          </a:prstGeom>
          <a:noFill/>
        </p:spPr>
      </p:pic>
      <p:pic>
        <p:nvPicPr>
          <p:cNvPr id="131092" name="Picture 20" descr="шарик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0"/>
            <a:ext cx="1219200" cy="1219200"/>
          </a:xfrm>
          <a:prstGeom prst="rect">
            <a:avLst/>
          </a:prstGeom>
          <a:noFill/>
        </p:spPr>
      </p:pic>
      <p:pic>
        <p:nvPicPr>
          <p:cNvPr id="131094" name="Picture 22" descr="цв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450" y="5781675"/>
            <a:ext cx="1352550" cy="1076325"/>
          </a:xfrm>
          <a:prstGeom prst="rect">
            <a:avLst/>
          </a:prstGeom>
          <a:noFill/>
        </p:spPr>
      </p:pic>
      <p:pic>
        <p:nvPicPr>
          <p:cNvPr id="131095" name="Picture 23" descr="цв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781675"/>
            <a:ext cx="1352550" cy="1076325"/>
          </a:xfrm>
          <a:prstGeom prst="rect">
            <a:avLst/>
          </a:prstGeom>
          <a:noFill/>
        </p:spPr>
      </p:pic>
      <p:pic>
        <p:nvPicPr>
          <p:cNvPr id="131096" name="Picture 24" descr="цв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5781675"/>
            <a:ext cx="1352550" cy="1076325"/>
          </a:xfrm>
          <a:prstGeom prst="rect">
            <a:avLst/>
          </a:prstGeom>
          <a:noFill/>
        </p:spPr>
      </p:pic>
      <p:pic>
        <p:nvPicPr>
          <p:cNvPr id="131097" name="Picture 25" descr="цв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781675"/>
            <a:ext cx="1352550" cy="1076325"/>
          </a:xfrm>
          <a:prstGeom prst="rect">
            <a:avLst/>
          </a:prstGeom>
          <a:noFill/>
        </p:spPr>
      </p:pic>
      <p:pic>
        <p:nvPicPr>
          <p:cNvPr id="131098" name="Picture 26" descr="цв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81675"/>
            <a:ext cx="1352550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5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0" fill="hold"/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5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5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0" fill="hold"/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0" fill="hold"/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5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5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5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5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5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0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цв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905000" cy="2143125"/>
          </a:xfrm>
          <a:prstGeom prst="rect">
            <a:avLst/>
          </a:prstGeom>
          <a:noFill/>
        </p:spPr>
      </p:pic>
      <p:pic>
        <p:nvPicPr>
          <p:cNvPr id="3" name="Picture 5" descr="цв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221163"/>
            <a:ext cx="1430338" cy="2386012"/>
          </a:xfrm>
          <a:prstGeom prst="rect">
            <a:avLst/>
          </a:prstGeom>
          <a:noFill/>
        </p:spPr>
      </p:pic>
      <p:pic>
        <p:nvPicPr>
          <p:cNvPr id="4" name="Picture 4" descr="дм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602301"/>
            <a:ext cx="4680520" cy="5855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цв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44675"/>
            <a:ext cx="3341687" cy="3127375"/>
          </a:xfrm>
          <a:prstGeom prst="rect">
            <a:avLst/>
          </a:prstGeom>
          <a:noFill/>
        </p:spPr>
      </p:pic>
      <p:pic>
        <p:nvPicPr>
          <p:cNvPr id="3" name="Picture 4" descr="дм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9713" y="3068638"/>
            <a:ext cx="2289175" cy="3446462"/>
          </a:xfrm>
          <a:prstGeom prst="rect">
            <a:avLst/>
          </a:prstGeom>
          <a:noFill/>
        </p:spPr>
      </p:pic>
      <p:pic>
        <p:nvPicPr>
          <p:cNvPr id="4" name="Picture 5" descr="дм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3097212" cy="2198687"/>
          </a:xfrm>
          <a:prstGeom prst="rect">
            <a:avLst/>
          </a:prstGeom>
          <a:noFill/>
        </p:spPr>
      </p:pic>
      <p:pic>
        <p:nvPicPr>
          <p:cNvPr id="5" name="Picture 7" descr="цв1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15888"/>
            <a:ext cx="1781175" cy="2762250"/>
          </a:xfrm>
          <a:prstGeom prst="rect">
            <a:avLst/>
          </a:prstGeom>
          <a:noFill/>
        </p:spPr>
      </p:pic>
      <p:pic>
        <p:nvPicPr>
          <p:cNvPr id="6" name="Picture 8" descr="цв1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789363"/>
            <a:ext cx="1781175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476673"/>
            <a:ext cx="4878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9900"/>
                </a:solidFill>
              </a:rPr>
              <a:t>Владимирская икона</a:t>
            </a:r>
            <a:br>
              <a:rPr lang="ru-RU" dirty="0" smtClean="0">
                <a:solidFill>
                  <a:srgbClr val="FF9900"/>
                </a:solidFill>
              </a:rPr>
            </a:br>
            <a:r>
              <a:rPr lang="ru-RU" dirty="0" smtClean="0">
                <a:solidFill>
                  <a:srgbClr val="FF9900"/>
                </a:solidFill>
              </a:rPr>
              <a:t> Божией Матери</a:t>
            </a:r>
            <a:endParaRPr lang="ru-RU" dirty="0"/>
          </a:p>
        </p:txBody>
      </p:sp>
      <p:pic>
        <p:nvPicPr>
          <p:cNvPr id="4" name="Picture 6" descr="влади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4968552" cy="53550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12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афаэль мадонна с гвозди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143250" cy="3887787"/>
          </a:xfrm>
          <a:prstGeom prst="rect">
            <a:avLst/>
          </a:prstGeom>
          <a:noFill/>
        </p:spPr>
      </p:pic>
      <p:pic>
        <p:nvPicPr>
          <p:cNvPr id="7" name="Picture 5" descr="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73238"/>
            <a:ext cx="3241675" cy="3889375"/>
          </a:xfrm>
          <a:prstGeom prst="rect">
            <a:avLst/>
          </a:prstGeom>
          <a:noFill/>
        </p:spPr>
      </p:pic>
      <p:pic>
        <p:nvPicPr>
          <p:cNvPr id="8" name="Picture 6" descr="Рафаэль секстинская мадон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3213100"/>
            <a:ext cx="2474912" cy="3375025"/>
          </a:xfrm>
          <a:prstGeom prst="rect">
            <a:avLst/>
          </a:prstGeom>
          <a:noFill/>
        </p:spPr>
      </p:pic>
      <p:pic>
        <p:nvPicPr>
          <p:cNvPr id="9" name="Picture 7" descr="мадонна с иисусом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7" y="115888"/>
            <a:ext cx="2462684" cy="3313112"/>
          </a:xfrm>
          <a:prstGeom prst="rect">
            <a:avLst/>
          </a:prstGeom>
          <a:noFill/>
        </p:spPr>
      </p:pic>
      <p:pic>
        <p:nvPicPr>
          <p:cNvPr id="10" name="Picture 8" descr="мадонна с зеленой подушко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501008"/>
            <a:ext cx="2952006" cy="3077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056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м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400600" cy="4824536"/>
          </a:xfrm>
          <a:prstGeom prst="rect">
            <a:avLst/>
          </a:prstGeom>
          <a:noFill/>
        </p:spPr>
      </p:pic>
      <p:pic>
        <p:nvPicPr>
          <p:cNvPr id="3" name="Picture 6" descr="цв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60648"/>
            <a:ext cx="2366962" cy="2520950"/>
          </a:xfrm>
          <a:prstGeom prst="rect">
            <a:avLst/>
          </a:prstGeom>
          <a:noFill/>
        </p:spPr>
      </p:pic>
      <p:pic>
        <p:nvPicPr>
          <p:cNvPr id="4" name="Picture 5" descr="цв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997200"/>
            <a:ext cx="1666875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33</Words>
  <Application>Microsoft Office PowerPoint</Application>
  <PresentationFormat>Экран (4:3)</PresentationFormat>
  <Paragraphs>13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МАМА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21</cp:revision>
  <dcterms:created xsi:type="dcterms:W3CDTF">2012-11-22T19:19:59Z</dcterms:created>
  <dcterms:modified xsi:type="dcterms:W3CDTF">2012-11-24T18:42:36Z</dcterms:modified>
</cp:coreProperties>
</file>