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7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0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0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0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1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59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4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0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4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9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2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7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3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6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hota-v-sibiri.ru/304-chuchelo-kosuli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</a:t>
            </a:r>
            <a:r>
              <a:rPr lang="ru-RU" dirty="0" smtClean="0">
                <a:solidFill>
                  <a:srgbClr val="00B050"/>
                </a:solidFill>
              </a:rPr>
              <a:t>осуля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Доклад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257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Косуля очень красивое и изящное животное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2" y="2557463"/>
            <a:ext cx="3696796" cy="3317875"/>
          </a:xfrm>
        </p:spPr>
      </p:pic>
    </p:spTree>
    <p:extLst>
      <p:ext uri="{BB962C8B-B14F-4D97-AF65-F5344CB8AC3E}">
        <p14:creationId xmlns:p14="http://schemas.microsoft.com/office/powerpoint/2010/main" val="20787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3544" y="1871130"/>
            <a:ext cx="6815669" cy="306154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К основному европейскому виду относятся пять подвидов. Их представители имеют маленькие размеры: длина до 135 см, высота от 70 до 95 см. Существуют так же и крупные косули. Это те подвиды, которые живут в Азии, в особенности так называемая сибирская косуля. Длина мужских особей этих животных может доходить до 150 см, а масса тела - до 60 кг, бывает встречаются сибирские косули и весом 65кг</a:t>
            </a:r>
            <a:r>
              <a:rPr lang="ru-RU" sz="2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692398" y="4886960"/>
            <a:ext cx="681566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1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94022"/>
            <a:ext cx="9601196" cy="428184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Сейчас косули обитают в различных лиственных и смешанных лесах, исключение составляет лишь темнохвойная тайга. Этих животных можно встретить в зарослях кустарника и тростника у берегов степных рек и озёр. А также косули встречаются на горных склонах, по которым они поднимаются к альпийским лугам на высоту 3500 метров над уровнем моря. В середине прошлого века в Чехословакии и ГДР образовались крупные массивы полей, которые практически сразу стали обиталищем популяций полевых косуль. Эти представители своего вида утратили связь с лесом и в течение всего года живут в поле.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03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Часто можно </a:t>
            </a:r>
            <a:r>
              <a:rPr lang="ru-RU" dirty="0" err="1" smtClean="0">
                <a:solidFill>
                  <a:srgbClr val="00B050"/>
                </a:solidFill>
              </a:rPr>
              <a:t>всетретить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Косулю в смешанных и широколиственных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лесах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239265" y="1235676"/>
            <a:ext cx="37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15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24" y="1150452"/>
            <a:ext cx="4757351" cy="4886510"/>
          </a:xfrm>
        </p:spPr>
      </p:pic>
    </p:spTree>
    <p:extLst>
      <p:ext uri="{BB962C8B-B14F-4D97-AF65-F5344CB8AC3E}">
        <p14:creationId xmlns:p14="http://schemas.microsoft.com/office/powerpoint/2010/main" val="1452480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3945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B050"/>
                </a:solidFill>
              </a:rPr>
              <a:t>Животное - это удивительно изящное, пропорционально сложенное средних размеров, легкое и грациозное в движении, косули наиболее знакомый массовому охотнику вид некрупного оленя.</a:t>
            </a:r>
            <a:br>
              <a:rPr lang="ru-RU" sz="2700" dirty="0">
                <a:solidFill>
                  <a:srgbClr val="00B050"/>
                </a:solidFill>
              </a:rPr>
            </a:br>
            <a:r>
              <a:rPr lang="ru-RU" sz="2700" dirty="0" err="1">
                <a:solidFill>
                  <a:srgbClr val="00B050"/>
                </a:solidFill>
              </a:rPr>
              <a:t>Косулята</a:t>
            </a:r>
            <a:r>
              <a:rPr lang="ru-RU" sz="2700" dirty="0">
                <a:solidFill>
                  <a:srgbClr val="00B050"/>
                </a:solidFill>
              </a:rPr>
              <a:t> обитают в лесостепной, подтаежной и таежных зонах Енисейской Сибири от южных границ Красноярского края и Хакасии на север до широты Енисейска и Ангары. В последние годы отмечается продвижение косули севернее указанного рубежа по правым притокам Ангары, исследователи связывают этот процесс с массовыми вырубками хвойных насаждений и появлением больших площадей мелколиственных насаждений. С ее фигурой получается хорошее </a:t>
            </a:r>
            <a:r>
              <a:rPr lang="ru-RU" sz="2700" dirty="0">
                <a:solidFill>
                  <a:srgbClr val="00B050"/>
                </a:solidFill>
                <a:hlinkClick r:id="rId2" tooltip="Чучело косули"/>
              </a:rPr>
              <a:t>чучело косули</a:t>
            </a:r>
            <a:r>
              <a:rPr lang="ru-RU" sz="2700" dirty="0">
                <a:solidFill>
                  <a:srgbClr val="00B050"/>
                </a:solidFill>
              </a:rPr>
              <a:t>, которое можно поставить дома где-нибудь в уголке</a:t>
            </a:r>
            <a:r>
              <a:rPr lang="ru-RU" sz="27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295401" y="5875867"/>
            <a:ext cx="96011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8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</a:t>
            </a:r>
            <a:r>
              <a:rPr lang="ru-RU" dirty="0" smtClean="0">
                <a:solidFill>
                  <a:srgbClr val="00B050"/>
                </a:solidFill>
              </a:rPr>
              <a:t>онец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355081" y="2743200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355081" y="2743200"/>
            <a:ext cx="45719" cy="14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: Инна </a:t>
            </a:r>
            <a:r>
              <a:rPr lang="ru-RU" dirty="0" err="1" smtClean="0"/>
              <a:t>Кулумбекова</a:t>
            </a:r>
            <a:r>
              <a:rPr lang="ru-RU" dirty="0" smtClean="0"/>
              <a:t> 4 </a:t>
            </a:r>
            <a:r>
              <a:rPr lang="ru-RU" smtClean="0"/>
              <a:t>а </a:t>
            </a:r>
            <a:r>
              <a:rPr lang="ru-RU" smtClean="0"/>
              <a:t>класс </a:t>
            </a:r>
            <a:r>
              <a:rPr lang="ru-RU" smtClean="0">
                <a:sym typeface="Wingdings" panose="05000000000000000000" pitchFamily="2" charset="2"/>
              </a:rPr>
              <a:t>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8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221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Натуральные материалы</vt:lpstr>
      <vt:lpstr>Косуля</vt:lpstr>
      <vt:lpstr>Косуля очень красивое и изящное животное</vt:lpstr>
      <vt:lpstr>К основному европейскому виду относятся пять подвидов. Их представители имеют маленькие размеры: длина до 135 см, высота от 70 до 95 см. Существуют так же и крупные косули. Это те подвиды, которые живут в Азии, в особенности так называемая сибирская косуля. Длина мужских особей этих животных может доходить до 150 см, а масса тела - до 60 кг, бывает встречаются сибирские косули и весом 65кг.</vt:lpstr>
      <vt:lpstr>Презентация PowerPoint</vt:lpstr>
      <vt:lpstr>Часто можно всетретить Косулю в смешанных и широколиственных лесах</vt:lpstr>
      <vt:lpstr>Презентация PowerPoint</vt:lpstr>
      <vt:lpstr>Животное - это удивительно изящное, пропорционально сложенное средних размеров, легкое и грациозное в движении, косули наиболее знакомый массовому охотнику вид некрупного оленя. Косулята обитают в лесостепной, подтаежной и таежных зонах Енисейской Сибири от южных границ Красноярского края и Хакасии на север до широты Енисейска и Ангары. В последние годы отмечается продвижение косули севернее указанного рубежа по правым притокам Ангары, исследователи связывают этот процесс с массовыми вырубками хвойных насаждений и появлением больших площадей мелколиственных насаждений. С ее фигурой получается хорошее чучело косули, которое можно поставить дома где-нибудь в уголке. 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Косуля</dc:title>
  <dc:creator>Генрих Кулумбеков</dc:creator>
  <cp:lastModifiedBy>Генрих Кулумбеков</cp:lastModifiedBy>
  <cp:revision>8</cp:revision>
  <dcterms:created xsi:type="dcterms:W3CDTF">2016-02-15T09:45:31Z</dcterms:created>
  <dcterms:modified xsi:type="dcterms:W3CDTF">2016-02-15T16:51:35Z</dcterms:modified>
</cp:coreProperties>
</file>