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8B5935-015B-45D5-9376-30F1D173A48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739C55-247F-4375-9FC2-0A63B4746D5A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КУПЛЕТ</a:t>
          </a:r>
          <a:endParaRPr lang="ru-RU" dirty="0"/>
        </a:p>
      </dgm:t>
    </dgm:pt>
    <dgm:pt modelId="{75DFF98E-98CD-4573-B3AA-523D63D6DE89}" type="parTrans" cxnId="{733DED61-FAF2-4878-B2BF-69C7F310E1C4}">
      <dgm:prSet/>
      <dgm:spPr/>
      <dgm:t>
        <a:bodyPr/>
        <a:lstStyle/>
        <a:p>
          <a:endParaRPr lang="ru-RU"/>
        </a:p>
      </dgm:t>
    </dgm:pt>
    <dgm:pt modelId="{3EB0C1CC-A0C7-4074-9F72-E93C1B490457}" type="sibTrans" cxnId="{733DED61-FAF2-4878-B2BF-69C7F310E1C4}">
      <dgm:prSet/>
      <dgm:spPr/>
      <dgm:t>
        <a:bodyPr/>
        <a:lstStyle/>
        <a:p>
          <a:endParaRPr lang="ru-RU"/>
        </a:p>
      </dgm:t>
    </dgm:pt>
    <dgm:pt modelId="{4B8D3941-C731-443A-890E-DE24F54713BE}">
      <dgm:prSet phldrT="[Текст]"/>
      <dgm:spPr/>
      <dgm:t>
        <a:bodyPr/>
        <a:lstStyle/>
        <a:p>
          <a:r>
            <a:rPr lang="ru-RU" dirty="0" smtClean="0"/>
            <a:t>запев</a:t>
          </a:r>
          <a:endParaRPr lang="ru-RU" dirty="0"/>
        </a:p>
      </dgm:t>
    </dgm:pt>
    <dgm:pt modelId="{0BE554F0-C2FD-4647-941C-053CC80BC607}" type="parTrans" cxnId="{7BB5C735-98C3-4FFD-BF9F-CC9D4CEE6EF3}">
      <dgm:prSet/>
      <dgm:spPr/>
      <dgm:t>
        <a:bodyPr/>
        <a:lstStyle/>
        <a:p>
          <a:endParaRPr lang="ru-RU"/>
        </a:p>
      </dgm:t>
    </dgm:pt>
    <dgm:pt modelId="{53EB9720-067D-45E3-9F23-91D0C391ACFC}" type="sibTrans" cxnId="{7BB5C735-98C3-4FFD-BF9F-CC9D4CEE6EF3}">
      <dgm:prSet/>
      <dgm:spPr/>
      <dgm:t>
        <a:bodyPr/>
        <a:lstStyle/>
        <a:p>
          <a:endParaRPr lang="ru-RU"/>
        </a:p>
      </dgm:t>
    </dgm:pt>
    <dgm:pt modelId="{82E598EF-6D51-4A01-985A-99B1540461A3}">
      <dgm:prSet phldrT="[Текст]"/>
      <dgm:spPr/>
      <dgm:t>
        <a:bodyPr/>
        <a:lstStyle/>
        <a:p>
          <a:r>
            <a:rPr lang="ru-RU" dirty="0" smtClean="0"/>
            <a:t>припев</a:t>
          </a:r>
          <a:endParaRPr lang="ru-RU" dirty="0"/>
        </a:p>
      </dgm:t>
    </dgm:pt>
    <dgm:pt modelId="{E4D36BCB-E899-4D1C-9B88-49DBE1183355}" type="parTrans" cxnId="{C7A3A3D8-DA60-43E4-9E78-1A7D5A4555A9}">
      <dgm:prSet/>
      <dgm:spPr/>
      <dgm:t>
        <a:bodyPr/>
        <a:lstStyle/>
        <a:p>
          <a:endParaRPr lang="ru-RU"/>
        </a:p>
      </dgm:t>
    </dgm:pt>
    <dgm:pt modelId="{7F026106-E890-4E8D-9A5C-17D86AF73802}" type="sibTrans" cxnId="{C7A3A3D8-DA60-43E4-9E78-1A7D5A4555A9}">
      <dgm:prSet/>
      <dgm:spPr/>
      <dgm:t>
        <a:bodyPr/>
        <a:lstStyle/>
        <a:p>
          <a:endParaRPr lang="ru-RU"/>
        </a:p>
      </dgm:t>
    </dgm:pt>
    <dgm:pt modelId="{5FB4B89B-3CBD-4440-BA16-FA4174B77616}" type="pres">
      <dgm:prSet presAssocID="{618B5935-015B-45D5-9376-30F1D173A4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8A5D06-0D6D-411E-AE94-6A90462C4F45}" type="pres">
      <dgm:prSet presAssocID="{7F739C55-247F-4375-9FC2-0A63B4746D5A}" presName="boxAndChildren" presStyleCnt="0"/>
      <dgm:spPr/>
    </dgm:pt>
    <dgm:pt modelId="{7F577304-F847-45C5-A4A9-F98CBB95F300}" type="pres">
      <dgm:prSet presAssocID="{7F739C55-247F-4375-9FC2-0A63B4746D5A}" presName="parentTextBox" presStyleLbl="node1" presStyleIdx="0" presStyleCnt="1"/>
      <dgm:spPr/>
      <dgm:t>
        <a:bodyPr/>
        <a:lstStyle/>
        <a:p>
          <a:endParaRPr lang="ru-RU"/>
        </a:p>
      </dgm:t>
    </dgm:pt>
    <dgm:pt modelId="{6742268E-995A-408B-8523-FFA9A8244ACC}" type="pres">
      <dgm:prSet presAssocID="{7F739C55-247F-4375-9FC2-0A63B4746D5A}" presName="entireBox" presStyleLbl="node1" presStyleIdx="0" presStyleCnt="1"/>
      <dgm:spPr/>
      <dgm:t>
        <a:bodyPr/>
        <a:lstStyle/>
        <a:p>
          <a:endParaRPr lang="ru-RU"/>
        </a:p>
      </dgm:t>
    </dgm:pt>
    <dgm:pt modelId="{B49221EA-170A-4EE9-A910-0AE020A2FD65}" type="pres">
      <dgm:prSet presAssocID="{7F739C55-247F-4375-9FC2-0A63B4746D5A}" presName="descendantBox" presStyleCnt="0"/>
      <dgm:spPr/>
    </dgm:pt>
    <dgm:pt modelId="{D1A9F145-F9B8-42D7-965B-CA226BF287A0}" type="pres">
      <dgm:prSet presAssocID="{4B8D3941-C731-443A-890E-DE24F54713BE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40C3B-4F9B-4CC2-8A34-D4AEB950CB35}" type="pres">
      <dgm:prSet presAssocID="{82E598EF-6D51-4A01-985A-99B1540461A3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3DED61-FAF2-4878-B2BF-69C7F310E1C4}" srcId="{618B5935-015B-45D5-9376-30F1D173A48C}" destId="{7F739C55-247F-4375-9FC2-0A63B4746D5A}" srcOrd="0" destOrd="0" parTransId="{75DFF98E-98CD-4573-B3AA-523D63D6DE89}" sibTransId="{3EB0C1CC-A0C7-4074-9F72-E93C1B490457}"/>
    <dgm:cxn modelId="{C7A3A3D8-DA60-43E4-9E78-1A7D5A4555A9}" srcId="{7F739C55-247F-4375-9FC2-0A63B4746D5A}" destId="{82E598EF-6D51-4A01-985A-99B1540461A3}" srcOrd="1" destOrd="0" parTransId="{E4D36BCB-E899-4D1C-9B88-49DBE1183355}" sibTransId="{7F026106-E890-4E8D-9A5C-17D86AF73802}"/>
    <dgm:cxn modelId="{BD5D2CD5-F78A-4A62-BA21-DAC667707DFD}" type="presOf" srcId="{618B5935-015B-45D5-9376-30F1D173A48C}" destId="{5FB4B89B-3CBD-4440-BA16-FA4174B77616}" srcOrd="0" destOrd="0" presId="urn:microsoft.com/office/officeart/2005/8/layout/process4"/>
    <dgm:cxn modelId="{88AA6BBD-5ECB-4B67-A256-F4C7C3FE3BE5}" type="presOf" srcId="{7F739C55-247F-4375-9FC2-0A63B4746D5A}" destId="{7F577304-F847-45C5-A4A9-F98CBB95F300}" srcOrd="0" destOrd="0" presId="urn:microsoft.com/office/officeart/2005/8/layout/process4"/>
    <dgm:cxn modelId="{F535C96F-ACC2-4F00-87A4-A53D54603BB0}" type="presOf" srcId="{4B8D3941-C731-443A-890E-DE24F54713BE}" destId="{D1A9F145-F9B8-42D7-965B-CA226BF287A0}" srcOrd="0" destOrd="0" presId="urn:microsoft.com/office/officeart/2005/8/layout/process4"/>
    <dgm:cxn modelId="{7BB5C735-98C3-4FFD-BF9F-CC9D4CEE6EF3}" srcId="{7F739C55-247F-4375-9FC2-0A63B4746D5A}" destId="{4B8D3941-C731-443A-890E-DE24F54713BE}" srcOrd="0" destOrd="0" parTransId="{0BE554F0-C2FD-4647-941C-053CC80BC607}" sibTransId="{53EB9720-067D-45E3-9F23-91D0C391ACFC}"/>
    <dgm:cxn modelId="{CCA261E6-489F-4980-8F18-ADB208B62527}" type="presOf" srcId="{7F739C55-247F-4375-9FC2-0A63B4746D5A}" destId="{6742268E-995A-408B-8523-FFA9A8244ACC}" srcOrd="1" destOrd="0" presId="urn:microsoft.com/office/officeart/2005/8/layout/process4"/>
    <dgm:cxn modelId="{51C8A938-CA5A-410F-BB03-3B6183BC54AF}" type="presOf" srcId="{82E598EF-6D51-4A01-985A-99B1540461A3}" destId="{BC640C3B-4F9B-4CC2-8A34-D4AEB950CB35}" srcOrd="0" destOrd="0" presId="urn:microsoft.com/office/officeart/2005/8/layout/process4"/>
    <dgm:cxn modelId="{B63CA967-BB69-4883-A4E9-7421819C97BD}" type="presParOf" srcId="{5FB4B89B-3CBD-4440-BA16-FA4174B77616}" destId="{0B8A5D06-0D6D-411E-AE94-6A90462C4F45}" srcOrd="0" destOrd="0" presId="urn:microsoft.com/office/officeart/2005/8/layout/process4"/>
    <dgm:cxn modelId="{8898CB32-53E6-45B3-869A-A6C51B29FD17}" type="presParOf" srcId="{0B8A5D06-0D6D-411E-AE94-6A90462C4F45}" destId="{7F577304-F847-45C5-A4A9-F98CBB95F300}" srcOrd="0" destOrd="0" presId="urn:microsoft.com/office/officeart/2005/8/layout/process4"/>
    <dgm:cxn modelId="{3E061F86-1FB2-442C-A953-BEE7B368D05B}" type="presParOf" srcId="{0B8A5D06-0D6D-411E-AE94-6A90462C4F45}" destId="{6742268E-995A-408B-8523-FFA9A8244ACC}" srcOrd="1" destOrd="0" presId="urn:microsoft.com/office/officeart/2005/8/layout/process4"/>
    <dgm:cxn modelId="{242CDF2F-79AA-4180-8D23-2C437D408B3D}" type="presParOf" srcId="{0B8A5D06-0D6D-411E-AE94-6A90462C4F45}" destId="{B49221EA-170A-4EE9-A910-0AE020A2FD65}" srcOrd="2" destOrd="0" presId="urn:microsoft.com/office/officeart/2005/8/layout/process4"/>
    <dgm:cxn modelId="{238C35ED-847B-4C0B-9E40-4FDE5B497FC2}" type="presParOf" srcId="{B49221EA-170A-4EE9-A910-0AE020A2FD65}" destId="{D1A9F145-F9B8-42D7-965B-CA226BF287A0}" srcOrd="0" destOrd="0" presId="urn:microsoft.com/office/officeart/2005/8/layout/process4"/>
    <dgm:cxn modelId="{DCD031C3-B0A8-455D-8B4A-11A0E5A33788}" type="presParOf" srcId="{B49221EA-170A-4EE9-A910-0AE020A2FD65}" destId="{BC640C3B-4F9B-4CC2-8A34-D4AEB950CB3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42268E-995A-408B-8523-FFA9A8244ACC}">
      <dsp:nvSpPr>
        <dsp:cNvPr id="0" name=""/>
        <dsp:cNvSpPr/>
      </dsp:nvSpPr>
      <dsp:spPr>
        <a:xfrm>
          <a:off x="0" y="0"/>
          <a:ext cx="8229600" cy="4525963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КУПЛЕТ</a:t>
          </a:r>
          <a:endParaRPr lang="ru-RU" sz="6500" kern="1200" dirty="0"/>
        </a:p>
      </dsp:txBody>
      <dsp:txXfrm>
        <a:off x="0" y="0"/>
        <a:ext cx="8229600" cy="2444020"/>
      </dsp:txXfrm>
    </dsp:sp>
    <dsp:sp modelId="{D1A9F145-F9B8-42D7-965B-CA226BF287A0}">
      <dsp:nvSpPr>
        <dsp:cNvPr id="0" name=""/>
        <dsp:cNvSpPr/>
      </dsp:nvSpPr>
      <dsp:spPr>
        <a:xfrm>
          <a:off x="0" y="2353500"/>
          <a:ext cx="4114799" cy="20819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46228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запев</a:t>
          </a:r>
          <a:endParaRPr lang="ru-RU" sz="6500" kern="1200" dirty="0"/>
        </a:p>
      </dsp:txBody>
      <dsp:txXfrm>
        <a:off x="0" y="2353500"/>
        <a:ext cx="4114799" cy="2081942"/>
      </dsp:txXfrm>
    </dsp:sp>
    <dsp:sp modelId="{BC640C3B-4F9B-4CC2-8A34-D4AEB950CB35}">
      <dsp:nvSpPr>
        <dsp:cNvPr id="0" name=""/>
        <dsp:cNvSpPr/>
      </dsp:nvSpPr>
      <dsp:spPr>
        <a:xfrm>
          <a:off x="4114800" y="2353500"/>
          <a:ext cx="4114799" cy="20819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82550" rIns="46228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припев</a:t>
          </a:r>
          <a:endParaRPr lang="ru-RU" sz="6500" kern="1200" dirty="0"/>
        </a:p>
      </dsp:txBody>
      <dsp:txXfrm>
        <a:off x="4114800" y="2353500"/>
        <a:ext cx="4114799" cy="2081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2232247"/>
          </a:xfrm>
        </p:spPr>
        <p:txBody>
          <a:bodyPr/>
          <a:lstStyle/>
          <a:p>
            <a:r>
              <a:rPr lang="ru-RU" dirty="0" smtClean="0"/>
              <a:t>Музыкальные образы Родины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алья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74"/>
            <a:ext cx="5220072" cy="4810126"/>
          </a:xfrm>
          <a:prstGeom prst="rect">
            <a:avLst/>
          </a:prstGeom>
          <a:noFill/>
        </p:spPr>
      </p:pic>
      <p:pic>
        <p:nvPicPr>
          <p:cNvPr id="1027" name="Picture 3" descr="C:\Users\Наталья\Desktop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348880"/>
            <a:ext cx="5004048" cy="4509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содержание музыки?</a:t>
            </a:r>
          </a:p>
          <a:p>
            <a:r>
              <a:rPr lang="ru-RU" dirty="0" smtClean="0"/>
              <a:t>Что такое вокальная музыка?</a:t>
            </a:r>
          </a:p>
          <a:p>
            <a:r>
              <a:rPr lang="ru-RU" dirty="0" smtClean="0"/>
              <a:t>Что такое </a:t>
            </a:r>
            <a:r>
              <a:rPr lang="ru-RU" dirty="0" err="1" smtClean="0"/>
              <a:t>инсрументальная</a:t>
            </a:r>
            <a:r>
              <a:rPr lang="ru-RU" dirty="0" smtClean="0"/>
              <a:t> музыка?</a:t>
            </a:r>
          </a:p>
          <a:p>
            <a:r>
              <a:rPr lang="ru-RU" dirty="0" smtClean="0"/>
              <a:t>Что такое гимн?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Стрелка вниз 5"/>
          <p:cNvSpPr/>
          <p:nvPr/>
        </p:nvSpPr>
        <p:spPr>
          <a:xfrm>
            <a:off x="0" y="357188"/>
            <a:ext cx="6357938" cy="1763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</a:rPr>
              <a:t>композитор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285875" y="2143125"/>
            <a:ext cx="6643688" cy="1785938"/>
          </a:xfrm>
          <a:prstGeom prst="downArrow">
            <a:avLst>
              <a:gd name="adj1" fmla="val 50000"/>
              <a:gd name="adj2" fmla="val 465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</a:rPr>
              <a:t>исполнитель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571750" y="3929063"/>
            <a:ext cx="6572250" cy="1692275"/>
          </a:xfrm>
          <a:prstGeom prst="downArrow">
            <a:avLst>
              <a:gd name="adj1" fmla="val 50000"/>
              <a:gd name="adj2" fmla="val 41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</a:rPr>
              <a:t>слушатель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613" cy="17859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dirty="0" smtClean="0"/>
              <a:t>Угадай, как называются эти киты?</a:t>
            </a:r>
            <a:br>
              <a:rPr lang="ru-RU" sz="3200" dirty="0" smtClean="0"/>
            </a:br>
            <a:endParaRPr lang="ru-RU" sz="2800" dirty="0"/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ru-RU" sz="4000" dirty="0" smtClean="0"/>
          </a:p>
        </p:txBody>
      </p:sp>
      <p:pic>
        <p:nvPicPr>
          <p:cNvPr id="18436" name="Picture 1" descr="C:\Users\Наталья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420938"/>
            <a:ext cx="52578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чего состоит песня?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чем поется в песнях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талья\Desktop\images.jp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60" y="1700808"/>
            <a:ext cx="3223196" cy="2383437"/>
          </a:xfrm>
          <a:prstGeom prst="rect">
            <a:avLst/>
          </a:prstGeom>
          <a:noFill/>
        </p:spPr>
      </p:pic>
      <p:pic>
        <p:nvPicPr>
          <p:cNvPr id="1028" name="Picture 4" descr="C:\Users\Наталья\Desktop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996952"/>
            <a:ext cx="3384376" cy="3861048"/>
          </a:xfrm>
          <a:prstGeom prst="rect">
            <a:avLst/>
          </a:prstGeom>
          <a:noFill/>
        </p:spPr>
      </p:pic>
      <p:pic>
        <p:nvPicPr>
          <p:cNvPr id="1029" name="Picture 5" descr="C:\Users\Наталья\Desktop\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293096"/>
            <a:ext cx="3816424" cy="2564904"/>
          </a:xfrm>
          <a:prstGeom prst="rect">
            <a:avLst/>
          </a:prstGeom>
          <a:noFill/>
        </p:spPr>
      </p:pic>
      <p:pic>
        <p:nvPicPr>
          <p:cNvPr id="1027" name="Picture 3" descr="C:\Users\Наталья\Desktop\images.jpg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1556793"/>
            <a:ext cx="5791200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музыки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 чем поется в песнях</a:t>
            </a:r>
          </a:p>
          <a:p>
            <a:r>
              <a:rPr lang="ru-RU" dirty="0" smtClean="0"/>
              <a:t>Какие песни о Родине вы знаете</a:t>
            </a:r>
          </a:p>
          <a:p>
            <a:r>
              <a:rPr lang="ru-RU" dirty="0" smtClean="0"/>
              <a:t>В каких песнях говорится о красоте русской природы</a:t>
            </a:r>
          </a:p>
          <a:p>
            <a:r>
              <a:rPr lang="ru-RU" dirty="0" smtClean="0"/>
              <a:t>Какой город является главным в </a:t>
            </a:r>
            <a:r>
              <a:rPr lang="ru-RU" dirty="0" err="1" smtClean="0"/>
              <a:t>Россси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1340768"/>
            <a:ext cx="44279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ВОКАЛЬНАЯ МУЗЫКА – ЭТО ТА,КОТОРУЮ ПОЮТ.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3284984"/>
            <a:ext cx="46440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ИНСТРУМЕНТАЛЬНАЯ МУЗЫКА, КОТОРУЮ ИГРАЮТ.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4365104"/>
            <a:ext cx="432048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ГИМН- ГЛАВНАЯ ПЕСНЯ СТРАНЫ.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МОЖЕТ ЗВУЧАТЬ ГИМН?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Наталья\Desktop\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3491880" cy="2160240"/>
          </a:xfrm>
          <a:prstGeom prst="rect">
            <a:avLst/>
          </a:prstGeom>
          <a:noFill/>
        </p:spPr>
      </p:pic>
      <p:pic>
        <p:nvPicPr>
          <p:cNvPr id="2051" name="Picture 3" descr="C:\Users\Наталья\Desktop\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700808"/>
            <a:ext cx="2520280" cy="2376264"/>
          </a:xfrm>
          <a:prstGeom prst="rect">
            <a:avLst/>
          </a:prstGeom>
          <a:noFill/>
        </p:spPr>
      </p:pic>
      <p:pic>
        <p:nvPicPr>
          <p:cNvPr id="2052" name="Picture 4" descr="C:\Users\Наталья\Desktop\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33056"/>
            <a:ext cx="3419872" cy="2924944"/>
          </a:xfrm>
          <a:prstGeom prst="rect">
            <a:avLst/>
          </a:prstGeom>
          <a:noFill/>
        </p:spPr>
      </p:pic>
      <p:pic>
        <p:nvPicPr>
          <p:cNvPr id="2054" name="Picture 6" descr="C:\Users\Наталья\Desktop\4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1628800"/>
            <a:ext cx="3059832" cy="2232248"/>
          </a:xfrm>
          <a:prstGeom prst="rect">
            <a:avLst/>
          </a:prstGeom>
          <a:noFill/>
        </p:spPr>
      </p:pic>
      <p:pic>
        <p:nvPicPr>
          <p:cNvPr id="2056" name="Picture 8" descr="C:\Users\Наталья\Desktop\4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3861048"/>
            <a:ext cx="3131840" cy="2996952"/>
          </a:xfrm>
          <a:prstGeom prst="rect">
            <a:avLst/>
          </a:prstGeom>
          <a:noFill/>
        </p:spPr>
      </p:pic>
      <p:pic>
        <p:nvPicPr>
          <p:cNvPr id="2057" name="Picture 9" descr="C:\Users\Наталья\Desktop\4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4077072"/>
            <a:ext cx="2647950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ГИМН – главная песня страны</a:t>
            </a:r>
            <a:endParaRPr lang="ru-RU" b="1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Какой характер Гимна России?</a:t>
            </a:r>
          </a:p>
          <a:p>
            <a:r>
              <a:rPr lang="ru-RU" dirty="0" smtClean="0"/>
              <a:t>Кто исполнял?</a:t>
            </a:r>
          </a:p>
          <a:p>
            <a:r>
              <a:rPr lang="ru-RU" dirty="0" smtClean="0"/>
              <a:t>Оркестр бывает народных инструментов и симфонических.</a:t>
            </a:r>
          </a:p>
          <a:p>
            <a:r>
              <a:rPr lang="ru-RU" dirty="0" smtClean="0"/>
              <a:t>Существуют разные хоры: детский, женский, мужской, смешанный.</a:t>
            </a:r>
          </a:p>
          <a:p>
            <a:r>
              <a:rPr lang="ru-RU" dirty="0" smtClean="0"/>
              <a:t>Какой хор исполнял Гимн?</a:t>
            </a:r>
          </a:p>
          <a:p>
            <a:r>
              <a:rPr lang="ru-RU" dirty="0" smtClean="0"/>
              <a:t>Передает ли чувства музыка?</a:t>
            </a:r>
            <a:endParaRPr lang="ru-RU" dirty="0"/>
          </a:p>
        </p:txBody>
      </p:sp>
      <p:pic>
        <p:nvPicPr>
          <p:cNvPr id="4098" name="Picture 2" descr="C:\Users\Наталья\Desktop\5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3748980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i="1" dirty="0" err="1" smtClean="0"/>
              <a:t>Распевайка</a:t>
            </a:r>
            <a:r>
              <a:rPr lang="ru-RU" sz="2400" b="1" i="1" dirty="0" smtClean="0"/>
              <a:t>: Сидит белка на тележке</a:t>
            </a:r>
            <a:br>
              <a:rPr lang="ru-RU" sz="2400" b="1" i="1" dirty="0" smtClean="0"/>
            </a:br>
            <a:r>
              <a:rPr lang="ru-RU" sz="2400" b="1" i="1" dirty="0" smtClean="0"/>
              <a:t>Продает она орешки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Выглянуло солнышко </a:t>
            </a:r>
          </a:p>
          <a:p>
            <a:r>
              <a:rPr lang="ru-RU" dirty="0" smtClean="0"/>
              <a:t>Из-за серых туч,</a:t>
            </a:r>
          </a:p>
          <a:p>
            <a:r>
              <a:rPr lang="ru-RU" dirty="0" smtClean="0"/>
              <a:t>Золотистым зёрнышком</a:t>
            </a:r>
          </a:p>
          <a:p>
            <a:r>
              <a:rPr lang="ru-RU" dirty="0" smtClean="0"/>
              <a:t>Прыгнул первый луч.</a:t>
            </a:r>
          </a:p>
          <a:p>
            <a:r>
              <a:rPr lang="ru-RU" dirty="0" smtClean="0"/>
              <a:t> ПРИПЕВ</a:t>
            </a:r>
          </a:p>
          <a:p>
            <a:r>
              <a:rPr lang="ru-RU" dirty="0" smtClean="0"/>
              <a:t>Скачет по полям, с небом пополам, </a:t>
            </a:r>
          </a:p>
          <a:p>
            <a:r>
              <a:rPr lang="ru-RU" dirty="0" smtClean="0"/>
              <a:t>Песенку весёлую напевает  нам.</a:t>
            </a:r>
          </a:p>
          <a:p>
            <a:r>
              <a:rPr lang="ru-RU" dirty="0" smtClean="0"/>
              <a:t>Скачет по полям, с небом пополам, </a:t>
            </a:r>
          </a:p>
          <a:p>
            <a:r>
              <a:rPr lang="ru-RU" dirty="0" smtClean="0"/>
              <a:t>Песенку весёлую напевает  нам.</a:t>
            </a:r>
          </a:p>
          <a:p>
            <a:r>
              <a:rPr lang="ru-RU" dirty="0" smtClean="0"/>
              <a:t>    И от этой песенки</a:t>
            </a:r>
          </a:p>
          <a:p>
            <a:r>
              <a:rPr lang="ru-RU" dirty="0" smtClean="0"/>
              <a:t>    Тает тишина,</a:t>
            </a:r>
          </a:p>
          <a:p>
            <a:r>
              <a:rPr lang="ru-RU" dirty="0" smtClean="0"/>
              <a:t>    И с ручьями весело</a:t>
            </a:r>
          </a:p>
          <a:p>
            <a:r>
              <a:rPr lang="ru-RU" dirty="0" smtClean="0"/>
              <a:t>    Прыгает весна.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Разбудили песенку</a:t>
            </a:r>
          </a:p>
          <a:p>
            <a:r>
              <a:rPr lang="ru-RU" dirty="0" smtClean="0"/>
              <a:t>Тёплые лучи,</a:t>
            </a:r>
          </a:p>
          <a:p>
            <a:r>
              <a:rPr lang="ru-RU" dirty="0" smtClean="0"/>
              <a:t>И на ветках весело</a:t>
            </a:r>
          </a:p>
          <a:p>
            <a:r>
              <a:rPr lang="ru-RU" dirty="0" smtClean="0"/>
              <a:t>Прыгают грачи.</a:t>
            </a:r>
          </a:p>
          <a:p>
            <a:r>
              <a:rPr lang="ru-RU" dirty="0" smtClean="0"/>
              <a:t> ПРИПЕВ</a:t>
            </a:r>
          </a:p>
          <a:p>
            <a:r>
              <a:rPr lang="ru-RU" dirty="0" smtClean="0"/>
              <a:t>         В песенку задорную</a:t>
            </a:r>
          </a:p>
          <a:p>
            <a:r>
              <a:rPr lang="ru-RU" dirty="0" smtClean="0"/>
              <a:t>          Просто влюблена,</a:t>
            </a:r>
          </a:p>
          <a:p>
            <a:r>
              <a:rPr lang="ru-RU" dirty="0" smtClean="0"/>
              <a:t>           Прыгает огромная</a:t>
            </a:r>
          </a:p>
          <a:p>
            <a:r>
              <a:rPr lang="ru-RU" dirty="0" smtClean="0"/>
              <a:t>              Детская страна.</a:t>
            </a:r>
          </a:p>
          <a:p>
            <a:r>
              <a:rPr lang="ru-RU" dirty="0" smtClean="0"/>
              <a:t> ПРИПЕВ</a:t>
            </a:r>
          </a:p>
          <a:p>
            <a:r>
              <a:rPr lang="ru-RU" dirty="0" smtClean="0"/>
              <a:t>Скачет по полям, с небом пополам, </a:t>
            </a:r>
          </a:p>
          <a:p>
            <a:r>
              <a:rPr lang="ru-RU" dirty="0" smtClean="0"/>
              <a:t>Песенку весёлую напевает  нам.</a:t>
            </a:r>
          </a:p>
          <a:p>
            <a:r>
              <a:rPr lang="ru-RU" dirty="0" smtClean="0"/>
              <a:t>Скачет по полям, с небом пополам, </a:t>
            </a:r>
          </a:p>
          <a:p>
            <a:r>
              <a:rPr lang="ru-RU" dirty="0" smtClean="0"/>
              <a:t>Песенку весёлую напевает  нам.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Скачет по полям, с небом пополам, </a:t>
            </a:r>
          </a:p>
          <a:p>
            <a:r>
              <a:rPr lang="ru-RU" dirty="0" smtClean="0"/>
              <a:t>Песенку весёлую напевает  нам.</a:t>
            </a:r>
          </a:p>
          <a:p>
            <a:r>
              <a:rPr lang="ru-RU" dirty="0" err="1" smtClean="0"/>
              <a:t>Ля-ля-ля-ля-ля</a:t>
            </a:r>
            <a:r>
              <a:rPr lang="ru-RU" dirty="0" smtClean="0"/>
              <a:t>, </a:t>
            </a:r>
            <a:r>
              <a:rPr lang="ru-RU" dirty="0" err="1" smtClean="0"/>
              <a:t>ля-ля-ля-ля-ля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 под эту песенку кружится земля.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168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Музыкальные образы Родины</vt:lpstr>
      <vt:lpstr>Слайд 2</vt:lpstr>
      <vt:lpstr>Угадай, как называются эти киты? </vt:lpstr>
      <vt:lpstr>Из чего состоит песня?</vt:lpstr>
      <vt:lpstr>О чем поется в песнях </vt:lpstr>
      <vt:lpstr>Содержание музыки</vt:lpstr>
      <vt:lpstr>ГДЕ МОЖЕТ ЗВУЧАТЬ ГИМН?</vt:lpstr>
      <vt:lpstr>ГИМН – главная песня страны</vt:lpstr>
      <vt:lpstr>Распевайка: Сидит белка на тележке Продает она орешки </vt:lpstr>
      <vt:lpstr>Слайд 10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образы Родины</dc:title>
  <dc:creator>Наталья</dc:creator>
  <cp:lastModifiedBy>Наталья</cp:lastModifiedBy>
  <cp:revision>12</cp:revision>
  <dcterms:created xsi:type="dcterms:W3CDTF">2012-09-30T04:22:48Z</dcterms:created>
  <dcterms:modified xsi:type="dcterms:W3CDTF">2012-10-02T16:56:03Z</dcterms:modified>
</cp:coreProperties>
</file>