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TetjuevaNV\Рабочий стол\51928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9493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08104" y="5733256"/>
            <a:ext cx="32403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Выполнил 2 «Б» класс МАОУ СОШ №7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АМАН\ФОТО КЛАССА\день здоровья)\DSC09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7810555" cy="585791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050" name="Picture 2" descr="C:\Documents and Settings\TetjuevaNV\Рабочий стол\68794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3366" flipH="1">
            <a:off x="706989" y="635261"/>
            <a:ext cx="1861508" cy="1223020"/>
          </a:xfrm>
          <a:prstGeom prst="rect">
            <a:avLst/>
          </a:prstGeom>
          <a:noFill/>
        </p:spPr>
      </p:pic>
      <p:pic>
        <p:nvPicPr>
          <p:cNvPr id="2051" name="Picture 3" descr="C:\Documents and Settings\TetjuevaNV\Рабочий стол\68794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2424">
            <a:off x="6405832" y="4971505"/>
            <a:ext cx="2190310" cy="1439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Н\ФОТО КЛАССА\день здоровья)\DSC09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857652" cy="28932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049" name="Picture 1" descr="D:\МАМАН\ФОТО КЛАССА\день здоровья)\DSC09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3857651" cy="28932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051" name="Picture 3" descr="D:\МАМАН\ФОТО КЛАССА\день здоровья)\DSC09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429000"/>
            <a:ext cx="3857652" cy="28932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ЗОЖ\фото\DSC09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286124"/>
            <a:ext cx="2500230" cy="33336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028" name="Picture 4" descr="C:\Documents and Settings\Admin\Рабочий стол\ЗОЖ\фото\DSC09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3738589" cy="280394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8" name="Picture 4" descr="C:\Documents and Settings\Admin\Рабочий стол\ЗОЖ\фото\DSC09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52"/>
            <a:ext cx="3928956" cy="29467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9" name="Picture 3" descr="C:\Documents and Settings\Admin\Рабочий стол\ЗОЖ\фото\DSC098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429000"/>
            <a:ext cx="4000395" cy="30002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ЗОЖ\спорт\DSC02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4214842" cy="31611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3075" name="Picture 3" descr="C:\Documents and Settings\Admin\Рабочий стол\ЗОЖ\спорт\DSC02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52"/>
            <a:ext cx="4000528" cy="30003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3076" name="Picture 4" descr="C:\Documents and Settings\Admin\Рабочий стол\ЗОЖ\спорт\DSC02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429000"/>
            <a:ext cx="4157570" cy="311817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2" name="Picture 2" descr="C:\Documents and Settings\TetjuevaNV\Рабочий стол\5868_1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66499">
            <a:off x="589065" y="4352658"/>
            <a:ext cx="2143125" cy="2057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138</TotalTime>
  <Words>10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Bond</cp:lastModifiedBy>
  <cp:revision>46</cp:revision>
  <dcterms:modified xsi:type="dcterms:W3CDTF">2013-01-10T15:26:58Z</dcterms:modified>
</cp:coreProperties>
</file>