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354A-F432-45EB-B71B-D68947B204B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7094-6DE8-4375-A6A9-0B1C8A4E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354A-F432-45EB-B71B-D68947B204B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7094-6DE8-4375-A6A9-0B1C8A4E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354A-F432-45EB-B71B-D68947B204B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7094-6DE8-4375-A6A9-0B1C8A4E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354A-F432-45EB-B71B-D68947B204B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7094-6DE8-4375-A6A9-0B1C8A4E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354A-F432-45EB-B71B-D68947B204B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7094-6DE8-4375-A6A9-0B1C8A4E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354A-F432-45EB-B71B-D68947B204B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7094-6DE8-4375-A6A9-0B1C8A4E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354A-F432-45EB-B71B-D68947B204B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7094-6DE8-4375-A6A9-0B1C8A4E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354A-F432-45EB-B71B-D68947B204B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7094-6DE8-4375-A6A9-0B1C8A4E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354A-F432-45EB-B71B-D68947B204B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7094-6DE8-4375-A6A9-0B1C8A4E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354A-F432-45EB-B71B-D68947B204B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7094-6DE8-4375-A6A9-0B1C8A4E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354A-F432-45EB-B71B-D68947B204B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7094-6DE8-4375-A6A9-0B1C8A4E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2354A-F432-45EB-B71B-D68947B204B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F7094-6DE8-4375-A6A9-0B1C8A4E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ru-RU" dirty="0" smtClean="0"/>
              <a:t>Религия древних египтян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00397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071678"/>
            <a:ext cx="7072362" cy="46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1857364"/>
            <a:ext cx="4900618" cy="2571768"/>
          </a:xfrm>
        </p:spPr>
        <p:txBody>
          <a:bodyPr>
            <a:normAutofit/>
          </a:bodyPr>
          <a:lstStyle/>
          <a:p>
            <a:r>
              <a:rPr lang="ru-RU" dirty="0" smtClean="0"/>
              <a:t>Бог Тот.</a:t>
            </a:r>
            <a:br>
              <a:rPr lang="ru-RU" dirty="0" smtClean="0"/>
            </a:br>
            <a:r>
              <a:rPr lang="ru-RU" sz="2800" dirty="0" smtClean="0"/>
              <a:t>Научил людей писать, бог мудрости, покровитель врачей и магов.</a:t>
            </a:r>
            <a:endParaRPr lang="ru-RU" dirty="0"/>
          </a:p>
        </p:txBody>
      </p:sp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14414" y="190477"/>
            <a:ext cx="2286016" cy="60960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754" y="1857364"/>
            <a:ext cx="532924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Бог Анубис.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857232"/>
            <a:ext cx="2694233" cy="55007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000768"/>
            <a:ext cx="8158162" cy="64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Обряд.</a:t>
            </a:r>
            <a:endParaRPr lang="ru-RU" dirty="0"/>
          </a:p>
        </p:txBody>
      </p:sp>
      <p:pic>
        <p:nvPicPr>
          <p:cNvPr id="4" name="Picture 7" descr="Копия Процессия в Египт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214290"/>
            <a:ext cx="8469546" cy="55007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Жрец в маске Анубиса, бальзамирующий тело усопшего.</a:t>
            </a:r>
            <a:endParaRPr lang="ru-RU" dirty="0"/>
          </a:p>
        </p:txBody>
      </p:sp>
      <p:pic>
        <p:nvPicPr>
          <p:cNvPr id="4" name="Содержимое 3" descr="Изображение 0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28794" y="357166"/>
            <a:ext cx="5168082" cy="51680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9" descr="Изменение размера Осирис 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6000" contrast="6000"/>
          </a:blip>
          <a:srcRect/>
          <a:stretch>
            <a:fillRect/>
          </a:stretch>
        </p:blipFill>
        <p:spPr>
          <a:xfrm>
            <a:off x="0" y="0"/>
            <a:ext cx="9144000" cy="63059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древнеегипетской религии: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Культ животных. Наиболее почитаемые: бык, корова, баран, змея, крокодил, кошка, лев, шакал, сокол.</a:t>
            </a:r>
          </a:p>
          <a:p>
            <a:r>
              <a:rPr lang="ru-RU" dirty="0" smtClean="0"/>
              <a:t>Изображение богов в облике человека, но с головой животного: Тот – с клювом ибиса, </a:t>
            </a:r>
            <a:r>
              <a:rPr lang="ru-RU" dirty="0" err="1" smtClean="0"/>
              <a:t>Сехмет</a:t>
            </a:r>
            <a:r>
              <a:rPr lang="ru-RU" dirty="0" smtClean="0"/>
              <a:t> – богиня войны с головой львицы.</a:t>
            </a:r>
          </a:p>
          <a:p>
            <a:r>
              <a:rPr lang="ru-RU" dirty="0" smtClean="0"/>
              <a:t>Многобожие. Главный бог Амон-Ра, бог солнца; </a:t>
            </a:r>
            <a:r>
              <a:rPr lang="ru-RU" dirty="0" err="1" smtClean="0"/>
              <a:t>Хапи</a:t>
            </a:r>
            <a:r>
              <a:rPr lang="ru-RU" dirty="0" smtClean="0"/>
              <a:t> – бог Нила; Сет – бог – пустыни; Осирис – бог растительности; Исида – богиня плодородия.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5"/>
            <a:ext cx="8229600" cy="1214447"/>
          </a:xfrm>
        </p:spPr>
        <p:txBody>
          <a:bodyPr/>
          <a:lstStyle/>
          <a:p>
            <a:r>
              <a:rPr lang="ru-RU" dirty="0" smtClean="0"/>
              <a:t>Параграф </a:t>
            </a:r>
            <a:r>
              <a:rPr lang="ru-RU" sz="4800" dirty="0" smtClean="0"/>
              <a:t>10</a:t>
            </a:r>
            <a:r>
              <a:rPr lang="ru-RU" dirty="0" smtClean="0"/>
              <a:t>, пересказ, вопросы.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pic>
        <p:nvPicPr>
          <p:cNvPr id="4" name="Содержимое 3" descr="S60000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285860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571900"/>
          </a:xfrm>
        </p:spPr>
        <p:txBody>
          <a:bodyPr>
            <a:normAutofit/>
          </a:bodyPr>
          <a:lstStyle/>
          <a:p>
            <a:r>
              <a:rPr lang="ru-RU" dirty="0" smtClean="0"/>
              <a:t>Каковы особенности древнеегипетской религии?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226064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Жрецы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служители богов</a:t>
            </a:r>
            <a:endParaRPr lang="ru-RU" dirty="0"/>
          </a:p>
        </p:txBody>
      </p:sp>
      <p:pic>
        <p:nvPicPr>
          <p:cNvPr id="4" name="Picture 7" descr="090 Иуда южное царств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356639"/>
            <a:ext cx="4071966" cy="62018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древнеегипетском храме</a:t>
            </a:r>
            <a:endParaRPr lang="ru-RU" dirty="0"/>
          </a:p>
        </p:txBody>
      </p:sp>
      <p:pic>
        <p:nvPicPr>
          <p:cNvPr id="4" name="Picture 7" descr="0039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449" y="1022017"/>
            <a:ext cx="8919707" cy="58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229600" cy="1143000"/>
          </a:xfrm>
        </p:spPr>
        <p:txBody>
          <a:bodyPr/>
          <a:lstStyle/>
          <a:p>
            <a:r>
              <a:rPr lang="ru-RU" dirty="0" smtClean="0"/>
              <a:t>Бог солнца Ра в образе сокола</a:t>
            </a:r>
            <a:endParaRPr lang="ru-RU" dirty="0"/>
          </a:p>
        </p:txBody>
      </p:sp>
      <p:pic>
        <p:nvPicPr>
          <p:cNvPr id="4" name="Содержимое 3" descr="Изображение 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14546" y="285728"/>
            <a:ext cx="5357850" cy="50758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Богиня </a:t>
            </a:r>
            <a:r>
              <a:rPr lang="ru-RU" dirty="0" err="1" smtClean="0"/>
              <a:t>Хатор</a:t>
            </a:r>
            <a:r>
              <a:rPr lang="ru-RU" dirty="0" smtClean="0"/>
              <a:t> и бог солнца Ра</a:t>
            </a:r>
            <a:endParaRPr lang="ru-RU" dirty="0"/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3108" y="1071546"/>
            <a:ext cx="4714908" cy="56248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588" y="1285860"/>
            <a:ext cx="5286412" cy="3286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Бог Осирис</a:t>
            </a:r>
            <a:br>
              <a:rPr lang="ru-RU" dirty="0" smtClean="0"/>
            </a:br>
            <a:r>
              <a:rPr lang="ru-RU" sz="2800" dirty="0" smtClean="0"/>
              <a:t>правитель Египта.</a:t>
            </a:r>
            <a:br>
              <a:rPr lang="ru-RU" sz="2800" dirty="0" smtClean="0"/>
            </a:br>
            <a:r>
              <a:rPr lang="ru-RU" sz="2800" dirty="0" smtClean="0"/>
              <a:t>Научил египтян строить плотины, дал им справедливые законы, обучил наукам.</a:t>
            </a:r>
            <a:br>
              <a:rPr lang="ru-RU" sz="2800" dirty="0" smtClean="0"/>
            </a:br>
            <a:r>
              <a:rPr lang="ru-RU" sz="2800" dirty="0" smtClean="0"/>
              <a:t>Царь и судья в «стране мёртвых».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3643338" cy="65180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142984"/>
            <a:ext cx="4543428" cy="2643206"/>
          </a:xfrm>
        </p:spPr>
        <p:txBody>
          <a:bodyPr>
            <a:normAutofit/>
          </a:bodyPr>
          <a:lstStyle/>
          <a:p>
            <a:r>
              <a:rPr lang="ru-RU" dirty="0" smtClean="0"/>
              <a:t>Бог Гор</a:t>
            </a:r>
            <a:br>
              <a:rPr lang="ru-RU" dirty="0" smtClean="0"/>
            </a:br>
            <a:r>
              <a:rPr lang="ru-RU" sz="3100" dirty="0" smtClean="0"/>
              <a:t>сын Осириса.</a:t>
            </a:r>
            <a:br>
              <a:rPr lang="ru-RU" sz="3100" dirty="0" smtClean="0"/>
            </a:br>
            <a:r>
              <a:rPr lang="ru-RU" sz="3100" dirty="0" smtClean="0"/>
              <a:t>Покровитель земных фараонов.</a:t>
            </a:r>
            <a:endParaRPr lang="ru-RU" sz="3100" dirty="0"/>
          </a:p>
        </p:txBody>
      </p:sp>
      <p:pic>
        <p:nvPicPr>
          <p:cNvPr id="4" name="Содержимое 3" descr="Изображение 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0800000">
            <a:off x="1000100" y="357166"/>
            <a:ext cx="2291903" cy="61436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714488"/>
            <a:ext cx="4686304" cy="1857388"/>
          </a:xfrm>
        </p:spPr>
        <p:txBody>
          <a:bodyPr>
            <a:normAutofit/>
          </a:bodyPr>
          <a:lstStyle/>
          <a:p>
            <a:r>
              <a:rPr lang="ru-RU" dirty="0" smtClean="0"/>
              <a:t>Богиня Исида.</a:t>
            </a:r>
            <a:br>
              <a:rPr lang="ru-RU" dirty="0" smtClean="0"/>
            </a:br>
            <a:r>
              <a:rPr lang="ru-RU" sz="3100" dirty="0" smtClean="0"/>
              <a:t>Жена Осириса и мать Гора.</a:t>
            </a:r>
            <a:endParaRPr lang="ru-RU" sz="3100" dirty="0"/>
          </a:p>
        </p:txBody>
      </p:sp>
      <p:pic>
        <p:nvPicPr>
          <p:cNvPr id="4" name="Содержимое 3" descr="Изображение 0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0800000">
            <a:off x="1500166" y="492653"/>
            <a:ext cx="2357454" cy="59077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145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Религия древних египтян</vt:lpstr>
      <vt:lpstr>Каковы особенности древнеегипетской религии?</vt:lpstr>
      <vt:lpstr>Жрецы  служители богов</vt:lpstr>
      <vt:lpstr>В древнеегипетском храме</vt:lpstr>
      <vt:lpstr>Бог солнца Ра в образе сокола</vt:lpstr>
      <vt:lpstr>Богиня Хатор и бог солнца Ра</vt:lpstr>
      <vt:lpstr>Бог Осирис правитель Египта. Научил египтян строить плотины, дал им справедливые законы, обучил наукам. Царь и судья в «стране мёртвых». </vt:lpstr>
      <vt:lpstr>Бог Гор сын Осириса. Покровитель земных фараонов.</vt:lpstr>
      <vt:lpstr>Богиня Исида. Жена Осириса и мать Гора.</vt:lpstr>
      <vt:lpstr>Бог Тот. Научил людей писать, бог мудрости, покровитель врачей и магов.</vt:lpstr>
      <vt:lpstr>Бог Анубис. </vt:lpstr>
      <vt:lpstr>Обряд.</vt:lpstr>
      <vt:lpstr>Жрец в маске Анубиса, бальзамирующий тело усопшего.</vt:lpstr>
      <vt:lpstr>Слайд 14</vt:lpstr>
      <vt:lpstr>Особенности древнеегипетской религии:</vt:lpstr>
      <vt:lpstr>Домашнее задание:</vt:lpstr>
      <vt:lpstr>Спасибо за урок!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Религия древних египтян</dc:title>
  <dc:creator>Admin</dc:creator>
  <cp:lastModifiedBy>Аня</cp:lastModifiedBy>
  <cp:revision>8</cp:revision>
  <dcterms:created xsi:type="dcterms:W3CDTF">2008-10-13T16:57:07Z</dcterms:created>
  <dcterms:modified xsi:type="dcterms:W3CDTF">2012-01-10T11:46:38Z</dcterms:modified>
</cp:coreProperties>
</file>