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8A17-2C40-434F-B7B1-22A0796361F3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42DE-EF7D-497E-9CF5-79598330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7704856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photo_2015-05-14_18-35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95976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НА ПОСТУ.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652120" y="5769260"/>
            <a:ext cx="3491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Выполнила: Ивченко Н.Е.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Учитель-логопед ГБДОУ №12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Василеостровского района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4603" y="6045100"/>
            <a:ext cx="89479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СПб 2016</a:t>
            </a:r>
            <a:endParaRPr lang="ru-RU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БЫЛО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4725144"/>
            <a:ext cx="5328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ВОЙНЫ!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ПОГРАНИЧНИК НА ГРАНИЦЕ,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НАШУ ЗЕМЛЮ СТЕРЕЖЕТ.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Содержимое 4" descr="photo_2015-05-14_18-35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92888" cy="544522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229600" cy="396044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 РАБОТАТЬ И УЧИТЬСЯ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МОГ СПОКОЙНО НАШ НАРОД.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429000"/>
            <a:ext cx="6912768" cy="3429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ID01UlVg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953344"/>
            <a:ext cx="9612971" cy="5904656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ОХРАНЯЕТ НАШЕ МОРЕ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СЛАВНЫЙ,ДОБЛЕСТНЫЙ МОРЯК.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ГОРДО РЕЕТ НА ЛИНКОРЕ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РОДНОЙ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РОССИЙСКИЙ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ФЛАГ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att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97360"/>
            <a:ext cx="9144000" cy="576064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НАШИ ЛЕТЧИКИ – ГЕРОИ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НЕБО ЗОРКО СТЕРЕГУТ.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ко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95" y="1412776"/>
            <a:ext cx="9122705" cy="513794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1454" y="-387424"/>
            <a:ext cx="9195454" cy="7245424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НАШИ ЛЕТЧИКИ – ГЕРОИ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ОХРАНЯЮТ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МИРНЫЙ ТРУД.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46240"/>
            <a:ext cx="5117640" cy="34117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r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260648"/>
            <a:ext cx="6761347" cy="4525963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АРМИЯ РОДНАЯ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БЕРЕЖЕТ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ПОКОЙ СТРАНЫ.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PR20100802220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924944"/>
            <a:ext cx="5820139" cy="436510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 РОСЛИ МЫ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БЕД НЕ ЗНАЯ,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11032813_1731491383743800_86010348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44644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4544" y="2571750"/>
            <a:ext cx="9721080" cy="4601666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49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 НА ПОСТУ.</vt:lpstr>
      <vt:lpstr>ПОГРАНИЧНИК НА ГРАНИЦЕ,  НАШУ ЗЕМЛЮ СТЕРЕЖЕТ.</vt:lpstr>
      <vt:lpstr>ЧТОБ РАБОТАТЬ И УЧИТЬСЯ МОГ СПОКОЙНО НАШ НАРОД.</vt:lpstr>
      <vt:lpstr>ОХРАНЯЕТ НАШЕ МОРЕ СЛАВНЫЙ,ДОБЛЕСТНЫЙ МОРЯК.</vt:lpstr>
      <vt:lpstr>ГОРДО РЕЕТ НА ЛИНКОРЕ  НАШ РОДНОЙ РОССИЙСКИЙ ФЛАГ.</vt:lpstr>
      <vt:lpstr>НАШИ ЛЕТЧИКИ – ГЕРОИ НЕБО ЗОРКО СТЕРЕГУТ.</vt:lpstr>
      <vt:lpstr>НАШИ ЛЕТЧИКИ – ГЕРОИ  ОХРАНЯЮТ  МИРНЫЙ ТРУД.</vt:lpstr>
      <vt:lpstr>НАША АРМИЯ РОДНАЯ  БЕРЕЖЕТ  ПОКОЙ СТРАНЫ.</vt:lpstr>
      <vt:lpstr>ЧТОБ РОСЛИ МЫ  БЕД НЕ ЗНАЯ,</vt:lpstr>
      <vt:lpstr>ЧТОБЫ  НЕ БЫЛО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АСУС</dc:creator>
  <cp:lastModifiedBy>АСУС</cp:lastModifiedBy>
  <cp:revision>13</cp:revision>
  <dcterms:created xsi:type="dcterms:W3CDTF">2016-02-21T16:41:08Z</dcterms:created>
  <dcterms:modified xsi:type="dcterms:W3CDTF">2016-03-22T13:15:57Z</dcterms:modified>
</cp:coreProperties>
</file>