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87DD4D-FF2D-4C34-97D3-DE4349CF6E69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4DFE9E-3F3C-4EF7-9EAA-ED850EF0A8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5064"/>
            <a:ext cx="8458200" cy="252027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Осень в Петербурге.</a:t>
            </a:r>
            <a:endParaRPr lang="ru-RU" sz="7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39472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osennij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793088" cy="40770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60648"/>
            <a:ext cx="48245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Выполнила: Ивченко Н.Е.</a:t>
            </a:r>
          </a:p>
          <a:p>
            <a:pPr algn="ctr"/>
            <a:r>
              <a:rPr lang="ru-RU" sz="1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Учитель-логопед ГБДОУ №12</a:t>
            </a:r>
          </a:p>
          <a:p>
            <a:pPr algn="ctr"/>
            <a:r>
              <a:rPr lang="ru-RU" sz="1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Василеостровского района</a:t>
            </a:r>
            <a:endParaRPr lang="ru-RU" sz="1400" b="1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4047" y="6381328"/>
            <a:ext cx="9559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СПб 2015</a:t>
            </a:r>
            <a:endParaRPr lang="ru-RU" sz="1400" b="1" cap="none" spc="0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Петербургу осень ходит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18624618_autumnpetersbur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848872" cy="5184576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садах и парках тихо бродит.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84775" cy="4752528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Неве подарит зыбь речную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043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24735" cy="4752528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липам крону золотую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805993b7591aa9bb1e03d8cf18388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4162"/>
            <a:ext cx="7344816" cy="4827165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Даст кленам алые одежки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6192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7430" y="1268760"/>
            <a:ext cx="7241539" cy="4968552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Березам - золотые брошки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984776" cy="5040560"/>
          </a:xfr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44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Осень в Петербурге.</vt:lpstr>
      <vt:lpstr>По Петербургу осень ходит</vt:lpstr>
      <vt:lpstr>В садах и парках тихо бродит.</vt:lpstr>
      <vt:lpstr>Неве подарит зыбь речную</vt:lpstr>
      <vt:lpstr>А липам крону золотую</vt:lpstr>
      <vt:lpstr>Даст кленам алые одежки</vt:lpstr>
      <vt:lpstr>Березам - золотые брошки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Петербурге.</dc:title>
  <dc:creator>АСУС</dc:creator>
  <cp:lastModifiedBy>АСУС</cp:lastModifiedBy>
  <cp:revision>10</cp:revision>
  <dcterms:created xsi:type="dcterms:W3CDTF">2015-09-22T17:21:02Z</dcterms:created>
  <dcterms:modified xsi:type="dcterms:W3CDTF">2016-03-13T12:03:47Z</dcterms:modified>
</cp:coreProperties>
</file>