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0" r:id="rId6"/>
    <p:sldId id="267" r:id="rId7"/>
    <p:sldId id="262" r:id="rId8"/>
    <p:sldId id="268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94434-CC66-4934-881A-8FAEFF73C3D5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8E0D5-98C0-4954-B481-45FA09F6B1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БУДУЩЕЕ  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ВРЕМЯ   ГЛАГОЛА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572008"/>
            <a:ext cx="8143932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ЭЛЕКТРОННОЕ  ПРИЛОЖЕНИЕ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К УРОКУ   РУССКОГО  ЯЗЫКА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ПО ТЕМЕ «ИЗ </a:t>
            </a:r>
            <a:r>
              <a:rPr lang="ru-RU" b="1" dirty="0" smtClean="0">
                <a:solidFill>
                  <a:srgbClr val="002060"/>
                </a:solidFill>
              </a:rPr>
              <a:t>НАСТОЯЩЕГО – В БУДУЩЕЕ»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 УМК «ГАРМОНИЯ»  3 КЛАСС   </a:t>
            </a:r>
          </a:p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МАРЧЕНКО  ЕЛЕНА  ВИКТОРОВНА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2%20(4)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928934"/>
            <a:ext cx="500066" cy="500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КАКИМ  ПРИЗНАКОМ  ОБЪЕДИНЕНЫ СЛОВА?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</a:t>
            </a:r>
          </a:p>
          <a:p>
            <a:pPr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</a:rPr>
              <a:t>      </a:t>
            </a:r>
            <a:r>
              <a:rPr lang="ru-RU" sz="4000" b="1" dirty="0" smtClean="0">
                <a:solidFill>
                  <a:srgbClr val="002060"/>
                </a:solidFill>
              </a:rPr>
              <a:t>ПОЙДЁТ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</a:t>
            </a:r>
            <a:r>
              <a:rPr lang="ru-RU" sz="4000" b="1" dirty="0" smtClean="0">
                <a:solidFill>
                  <a:srgbClr val="002060"/>
                </a:solidFill>
              </a:rPr>
              <a:t>ЗАСЫПЛЕТ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 </a:t>
            </a:r>
            <a:r>
              <a:rPr lang="ru-RU" sz="4000" b="1" dirty="0" smtClean="0">
                <a:solidFill>
                  <a:srgbClr val="002060"/>
                </a:solidFill>
              </a:rPr>
              <a:t>БУДЕМ КАТАТЬСЯ</a:t>
            </a:r>
            <a:endParaRPr lang="ru-RU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   </a:t>
            </a:r>
          </a:p>
        </p:txBody>
      </p:sp>
      <p:pic>
        <p:nvPicPr>
          <p:cNvPr id="4" name="Рисунок 3" descr="Карандаш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572008"/>
            <a:ext cx="952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РАСПРЕДЕЛИ СЛОВА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 И СЛОВОСОЧЕТАНИЯ В ДВА СТОЛБИКА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БУДЕМ  ПИСАТЬ, ПОСЧИТАЕМ,</a:t>
            </a:r>
          </a:p>
          <a:p>
            <a:pPr algn="ctr">
              <a:buNone/>
            </a:pPr>
            <a:r>
              <a:rPr lang="ru-RU" sz="4000" i="1" dirty="0" smtClean="0"/>
              <a:t> БУДУ  ЧИТАТЬ,  ПОЙДЁМ, </a:t>
            </a:r>
          </a:p>
          <a:p>
            <a:pPr algn="ctr">
              <a:buNone/>
            </a:pPr>
            <a:r>
              <a:rPr lang="ru-RU" sz="4000" i="1" dirty="0" smtClean="0"/>
              <a:t>БУДЕМ КАТАТЬСЯ, ЗАПИШЕМ;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ПРОВЕРЬ СЕБЯ: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БУДЕМ  </a:t>
            </a: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ПИСАТЬ        ПОСЧИТАЕМ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БУДУ  ЧИТАТЬ            ПОЙДЁМ</a:t>
            </a:r>
          </a:p>
          <a:p>
            <a:pPr>
              <a:buNone/>
            </a:pPr>
            <a:r>
              <a:rPr lang="ru-RU" sz="4400" b="1" i="1" dirty="0" smtClean="0">
                <a:solidFill>
                  <a:schemeClr val="tx2">
                    <a:lumMod val="50000"/>
                  </a:schemeClr>
                </a:solidFill>
              </a:rPr>
              <a:t>БУДЕМ КАТАТЬСЯ     ЗАПИШЕМ</a:t>
            </a:r>
            <a:endParaRPr lang="ru-RU" sz="4400" b="1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4400" b="1" dirty="0" smtClean="0"/>
          </a:p>
          <a:p>
            <a:pPr algn="ctr">
              <a:buNone/>
            </a:pPr>
            <a:r>
              <a:rPr lang="ru-RU" sz="4400" i="1" dirty="0" smtClean="0"/>
              <a:t>  </a:t>
            </a:r>
            <a:endParaRPr lang="ru-RU" sz="4400" i="1" dirty="0" smtClean="0"/>
          </a:p>
          <a:p>
            <a:pPr algn="ctr">
              <a:buNone/>
            </a:pPr>
            <a:endParaRPr lang="ru-RU" sz="44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14414" y="5072074"/>
            <a:ext cx="6689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ЧТО ОБЩЕГО У ЭТИХ ГЛАГОЛОВ?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ЗАПОМИНАЙ!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4525963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ФОРМА  </a:t>
            </a:r>
            <a:r>
              <a:rPr lang="ru-RU" b="1" u="sng" dirty="0" smtClean="0">
                <a:solidFill>
                  <a:srgbClr val="002060"/>
                </a:solidFill>
              </a:rPr>
              <a:t>БУДУЩЕГО</a:t>
            </a:r>
            <a:r>
              <a:rPr lang="ru-RU" b="1" u="sng" dirty="0" smtClean="0">
                <a:solidFill>
                  <a:srgbClr val="002060"/>
                </a:solidFill>
              </a:rPr>
              <a:t>  </a:t>
            </a:r>
            <a:r>
              <a:rPr lang="ru-RU" b="1" u="sng" dirty="0" smtClean="0">
                <a:solidFill>
                  <a:srgbClr val="002060"/>
                </a:solidFill>
              </a:rPr>
              <a:t>ВРЕМЕНИ  ГЛАГОЛА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ПОКАЗЫВАЕТ,  ЧТО  </a:t>
            </a:r>
            <a:r>
              <a:rPr lang="ru-RU" b="1" u="sng" dirty="0" smtClean="0">
                <a:solidFill>
                  <a:srgbClr val="002060"/>
                </a:solidFill>
              </a:rPr>
              <a:t>ДЕЙСТВИЕ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БУДЕТ ПРОИСХОДИТЬ  </a:t>
            </a:r>
            <a:r>
              <a:rPr lang="ru-RU" b="1" u="sng" dirty="0" smtClean="0">
                <a:solidFill>
                  <a:srgbClr val="002060"/>
                </a:solidFill>
              </a:rPr>
              <a:t>ПОСЛЕ МОМЕНТА РЕЧИ.</a:t>
            </a:r>
            <a:endParaRPr lang="ru-RU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!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198" y="500042"/>
            <a:ext cx="23812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ЗАПОМИНАЙ!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 ГЛАГОЛОВ МОЖЕТ БЫТЬ</a:t>
            </a:r>
          </a:p>
          <a:p>
            <a:pPr algn="ctr">
              <a:buNone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 ДВЕ ФОРМЫ БУДУЩЕГО ВРЕМЕНИ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algn="ctr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5" name="Прямая со стрелкой 4"/>
          <p:cNvCxnSpPr>
            <a:endCxn id="12" idx="0"/>
          </p:cNvCxnSpPr>
          <p:nvPr/>
        </p:nvCxnSpPr>
        <p:spPr>
          <a:xfrm rot="10800000" flipV="1">
            <a:off x="2537116" y="2786058"/>
            <a:ext cx="1120486" cy="85725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929190" y="2786058"/>
            <a:ext cx="1214446" cy="78581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14414" y="3643314"/>
            <a:ext cx="2645404" cy="584775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</a:rPr>
              <a:t>ЧТО  ДЕЛАТЬ?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14942" y="3643314"/>
            <a:ext cx="2866234" cy="58477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ЧТО  СДЕЛАТЬ?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072198" y="3714752"/>
            <a:ext cx="35719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331755" y="3812385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2179621" y="4535495"/>
            <a:ext cx="642148" cy="794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251587" y="4606933"/>
            <a:ext cx="642148" cy="794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000100" y="4857760"/>
            <a:ext cx="3091744" cy="1815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СЛОЖНАЯ ФОРМА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БУДУ  +  Н.Ф.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БУДУ  ПИСА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ТЬ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БУДЕМ  ЧИТА</a:t>
            </a: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ТЬ</a:t>
            </a:r>
            <a:endParaRPr lang="ru-RU" sz="28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2066" y="4857760"/>
            <a:ext cx="3000821" cy="181588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ПРОСТАЯ  ФОРМА</a:t>
            </a:r>
          </a:p>
          <a:p>
            <a:pPr algn="ctr"/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НАПИШУ</a:t>
            </a:r>
            <a:endParaRPr lang="ru-RU" sz="28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ПЕРЕЧИТАЮ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857884" y="5715016"/>
            <a:ext cx="42862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72132" y="6215082"/>
            <a:ext cx="785818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6188879" y="5812649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6260317" y="6312715"/>
            <a:ext cx="204790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НАПИШЕШЬ- НАПИШУ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ПРОЧИТАЮТ- ПРОЧИТАЕМ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СПОЁМ- СПОЮТ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</a:t>
            </a:r>
            <a:r>
              <a:rPr lang="ru-RU" sz="3600" b="1" dirty="0" smtClean="0">
                <a:solidFill>
                  <a:srgbClr val="002060"/>
                </a:solidFill>
              </a:rPr>
              <a:t>БУДУЩЕМ </a:t>
            </a:r>
            <a:r>
              <a:rPr lang="ru-RU" sz="3600" b="1" dirty="0" smtClean="0">
                <a:solidFill>
                  <a:srgbClr val="002060"/>
                </a:solidFill>
              </a:rPr>
              <a:t>ВРЕМЕНИ  ГЛАГОЛЫ  ИЗМЕНЯЮТСЯ ПО </a:t>
            </a:r>
            <a:r>
              <a:rPr lang="ru-RU" sz="3600" b="1" dirty="0" smtClean="0">
                <a:solidFill>
                  <a:srgbClr val="002060"/>
                </a:solidFill>
              </a:rPr>
              <a:t>ЛИЦАМ</a:t>
            </a:r>
            <a:r>
              <a:rPr lang="ru-RU" sz="3600" b="1" dirty="0" smtClean="0">
                <a:solidFill>
                  <a:srgbClr val="002060"/>
                </a:solidFill>
              </a:rPr>
              <a:t>.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357430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НАПИШУ- НАПИШУТ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ПРОЧИТАЮ- ПРОЧИТАЮТ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СПОЮ- СПОЮТ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В </a:t>
            </a:r>
            <a:r>
              <a:rPr lang="ru-RU" sz="3600" b="1" dirty="0" smtClean="0">
                <a:solidFill>
                  <a:srgbClr val="002060"/>
                </a:solidFill>
              </a:rPr>
              <a:t>БУДУЩЕМ </a:t>
            </a:r>
            <a:r>
              <a:rPr lang="ru-RU" sz="3600" b="1" dirty="0" smtClean="0">
                <a:solidFill>
                  <a:srgbClr val="002060"/>
                </a:solidFill>
              </a:rPr>
              <a:t>ВРЕМЕНИ  ГЛАГОЛЫ  ИЗМЕНЯЮТСЯ ПО </a:t>
            </a:r>
            <a:r>
              <a:rPr lang="ru-RU" sz="3600" b="1" dirty="0" smtClean="0">
                <a:solidFill>
                  <a:srgbClr val="002060"/>
                </a:solidFill>
              </a:rPr>
              <a:t>ЧИСЛАМ.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2357430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СДЕЛАЙ   ВЫВОД: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БУДУ ПИСАТЬ- БУДЕМ ПИСАТЬ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БУДУ ЧИТАТЬ- БУДЕМ ЧИТАТЬ</a:t>
            </a:r>
            <a:endParaRPr lang="ru-RU" sz="36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В </a:t>
            </a:r>
            <a:r>
              <a:rPr lang="ru-RU" b="1" dirty="0" smtClean="0">
                <a:solidFill>
                  <a:srgbClr val="002060"/>
                </a:solidFill>
              </a:rPr>
              <a:t>БУДУЩЕМ </a:t>
            </a:r>
            <a:r>
              <a:rPr lang="ru-RU" b="1" dirty="0" smtClean="0">
                <a:solidFill>
                  <a:srgbClr val="002060"/>
                </a:solidFill>
              </a:rPr>
              <a:t>ВРЕМЕНИ  СЛОЖНОЙ ФОРМЫ  </a:t>
            </a:r>
            <a:r>
              <a:rPr lang="ru-RU" b="1" dirty="0" smtClean="0">
                <a:solidFill>
                  <a:srgbClr val="002060"/>
                </a:solidFill>
              </a:rPr>
              <a:t>ГЛАГОЛЫ ИЗМЕНЯЮТСЯ ПО </a:t>
            </a:r>
            <a:r>
              <a:rPr lang="ru-RU" b="1" dirty="0" smtClean="0">
                <a:solidFill>
                  <a:srgbClr val="002060"/>
                </a:solidFill>
              </a:rPr>
              <a:t>ЧИСЛАМ  И ЛИЦАМ. ИЗМЕНЯЕТСЯ ТОЛЬКО ПЕРВОЕ СЛОВО, ВТОРОЕ ОСТАЁТСЯ В НЕОПРЕДЕЛЁННОЙ ФОРМЕ.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вопросик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2285992"/>
            <a:ext cx="952500" cy="74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201</Words>
  <Application>Microsoft Office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БУДУЩЕЕ  ВРЕМЯ   ГЛАГОЛА</vt:lpstr>
      <vt:lpstr> КАКИМ  ПРИЗНАКОМ  ОБЪЕДИНЕНЫ СЛОВА?</vt:lpstr>
      <vt:lpstr>РАСПРЕДЕЛИ СЛОВА  И СЛОВОСОЧЕТАНИЯ В ДВА СТОЛБИКА</vt:lpstr>
      <vt:lpstr>ПРОВЕРЬ СЕБЯ:</vt:lpstr>
      <vt:lpstr>ЗАПОМИНАЙ!</vt:lpstr>
      <vt:lpstr>ЗАПОМИНАЙ!</vt:lpstr>
      <vt:lpstr>СДЕЛАЙ   ВЫВОД:</vt:lpstr>
      <vt:lpstr>СДЕЛАЙ   ВЫВОД:</vt:lpstr>
      <vt:lpstr>СДЕЛАЙ   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  ГЛАГОЛА</dc:title>
  <dc:creator>кал</dc:creator>
  <cp:lastModifiedBy>кал</cp:lastModifiedBy>
  <cp:revision>10</cp:revision>
  <dcterms:created xsi:type="dcterms:W3CDTF">2009-12-10T15:37:08Z</dcterms:created>
  <dcterms:modified xsi:type="dcterms:W3CDTF">2009-12-21T17:54:37Z</dcterms:modified>
</cp:coreProperties>
</file>