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4434-CC66-4934-881A-8FAEFF73C3D5}" type="datetimeFigureOut">
              <a:rPr lang="ru-RU" smtClean="0"/>
              <a:pPr/>
              <a:t>17.12.2007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НАСТОЯЩЕЕ  ВРЕМЯ   ГЛАГОЛА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8143932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ЭЛЕКТРОННОЕ  ПРИЛОЖЕНИЕ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К УРОКУ   РУССКОГО  ЯЗЫКА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ПО ТЕМЕ «ИЗ ПРОШЛОГО- В НАСТОЯЩЕЕ»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УМК «ГАРМОНИЯ»  3 КЛАСС  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МАРЧЕНКО  ЕЛЕНА  ВИКТОРОВНА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2%20(4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928934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КАКИМ  ПРИЗНАКОМ  ОБЪЕДИНЕНЫ СЛОВА?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      </a:t>
            </a:r>
            <a:r>
              <a:rPr lang="ru-RU" sz="4000" b="1" dirty="0" smtClean="0">
                <a:solidFill>
                  <a:srgbClr val="002060"/>
                </a:solidFill>
              </a:rPr>
              <a:t>ДЕЛАЕШЬ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ПОМОГАЮ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ДЕЛАЕТ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ЛЕЖИТ</a:t>
            </a:r>
          </a:p>
        </p:txBody>
      </p:sp>
      <p:pic>
        <p:nvPicPr>
          <p:cNvPr id="4" name="Рисунок 3" descr="Карандаш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4572008"/>
            <a:ext cx="95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ЗАПОМИНАЙ!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ФОРМА  </a:t>
            </a:r>
            <a:r>
              <a:rPr lang="ru-RU" b="1" u="sng" dirty="0" smtClean="0">
                <a:solidFill>
                  <a:srgbClr val="002060"/>
                </a:solidFill>
              </a:rPr>
              <a:t>НАСТОЯЩЕГО  </a:t>
            </a:r>
            <a:r>
              <a:rPr lang="ru-RU" b="1" u="sng" dirty="0" smtClean="0">
                <a:solidFill>
                  <a:srgbClr val="002060"/>
                </a:solidFill>
              </a:rPr>
              <a:t>ВРЕМЕНИ  ГЛАГОЛА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ПОКАЗЫВАЕТ,  ЧТО  </a:t>
            </a:r>
            <a:r>
              <a:rPr lang="ru-RU" b="1" u="sng" dirty="0" smtClean="0">
                <a:solidFill>
                  <a:srgbClr val="002060"/>
                </a:solidFill>
              </a:rPr>
              <a:t>ДЕЙСТВИЕ </a:t>
            </a:r>
            <a:r>
              <a:rPr lang="ru-RU" b="1" dirty="0" smtClean="0">
                <a:solidFill>
                  <a:srgbClr val="002060"/>
                </a:solidFill>
              </a:rPr>
              <a:t> ПРОИСХОДИТ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ТОТ МОМЕНТ, КОГДА О НЁМ ГОВОРЯТ, В </a:t>
            </a:r>
            <a:r>
              <a:rPr lang="ru-RU" b="1" u="sng" dirty="0" smtClean="0">
                <a:solidFill>
                  <a:srgbClr val="002060"/>
                </a:solidFill>
              </a:rPr>
              <a:t>МОМЕНТ  РЕЧИ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!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0042"/>
            <a:ext cx="238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СПИТ- СПЯТ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РЕШАЕТ- РЕШАЮТ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СИДИТ- СИДЯТ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ИГРАЕТ- ИГРАЮТ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В  НАСТОЯЩЕМ ВРЕМЕНИ  ГЛАГОЛЫ  ИЗМЕНЯЮТСЯ ПО ЧИСЛАМ.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571744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ПИШУ- ПИШЕШЬ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ШУМИТЕ- ШУМЯТ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ИГРАЕТ- ИГРАЕМ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В НАСТОЯЩЕМ ВРЕМЕНИ  ГЛАГОЛЫ ИЗМЕНЯЮТСЯ ПО ЛИЦАМ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285992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ЗАПОМИНАЙ: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ГЛАГОЛЫ НАСТОЯЩЕГО ВРЕМЕНИ ВТОРОГО ЛИЦА   ЕДИНСТВЕНОГО ЧИСЛА  ПИШУТСЯ С Ь ЗНАКОМ В КОНЦЕ СЛОВА: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ПИШ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ЕШЬ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ПОМН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ИШЬ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ЗНА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ЕШЬ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ЁШЬ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ЛЕТ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ИШЬ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106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НАСТОЯЩЕЕ  ВРЕМЯ   ГЛАГОЛА</vt:lpstr>
      <vt:lpstr> КАКИМ  ПРИЗНАКОМ  ОБЪЕДИНЕНЫ СЛОВА?</vt:lpstr>
      <vt:lpstr>ЗАПОМИНАЙ!</vt:lpstr>
      <vt:lpstr>СДЕЛАЙ   ВЫВОД:</vt:lpstr>
      <vt:lpstr>СДЕЛАЙ   ВЫВОД:</vt:lpstr>
      <vt:lpstr>ЗАПОМИНАЙ: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  ГЛАГОЛА</dc:title>
  <dc:creator>кал</dc:creator>
  <cp:lastModifiedBy>начальная школа 3 класс</cp:lastModifiedBy>
  <cp:revision>9</cp:revision>
  <dcterms:created xsi:type="dcterms:W3CDTF">2009-12-10T15:37:08Z</dcterms:created>
  <dcterms:modified xsi:type="dcterms:W3CDTF">2007-12-17T05:46:41Z</dcterms:modified>
</cp:coreProperties>
</file>