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736304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«Природа России»</a:t>
            </a:r>
            <a:endParaRPr lang="ru-RU" sz="8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6400800" cy="1800200"/>
          </a:xfrm>
        </p:spPr>
        <p:txBody>
          <a:bodyPr>
            <a:normAutofit/>
          </a:bodyPr>
          <a:lstStyle/>
          <a:p>
            <a:pPr algn="r"/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Анисимова И.В.</a:t>
            </a:r>
          </a:p>
          <a:p>
            <a:pPr algn="r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ГБОУ СОШ №14</a:t>
            </a:r>
          </a:p>
          <a:p>
            <a:pPr algn="r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СПДС №18 «Радуга»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5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Байкал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Каспийское море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Ладожское озеро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Онежское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Самое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озеро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…</a:t>
            </a:r>
          </a:p>
        </p:txBody>
      </p:sp>
      <p:pic>
        <p:nvPicPr>
          <p:cNvPr id="4" name="Рисунок 3" descr="http://review-planet.ru/wp-content/uploads/2012/03/3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960" y="3913584"/>
            <a:ext cx="3779035" cy="29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4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LcParenR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Тихий океан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Атлантический океан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Индийский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Северный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Ледовитый океан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Какой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океан не омывает берега России?</a:t>
            </a:r>
          </a:p>
        </p:txBody>
      </p:sp>
      <p:pic>
        <p:nvPicPr>
          <p:cNvPr id="4" name="Рисунок 3" descr="http://www.indcen.se/files/img/shop/indian-resort--spa-2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92" y="3185592"/>
            <a:ext cx="4680520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1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Дикий козёл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 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Лось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722520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гербе Самарской области изображён …?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www.patriot-samara.ru/files/images/Gerb-Samarskoy-ob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4"/>
            <a:ext cx="338437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1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Лесостепь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Тайга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Тундра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полосе растёт карликовая берёза?</a:t>
            </a:r>
          </a:p>
        </p:txBody>
      </p:sp>
      <p:pic>
        <p:nvPicPr>
          <p:cNvPr id="4" name="Рисунок 3" descr="http://img-fotki.yandex.ru/get/5705/46842307.c/0_752f1_8892e9ea_XXX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80928"/>
            <a:ext cx="4608512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12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Бурый медведь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Куница 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Ласка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200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встречается в лиственных лесах России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hovrashok.com.ua/images/Nov/03/d7031a1b427e89a7380c243d7f8f2a79/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57600"/>
            <a:ext cx="471601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91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Лошадь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Пржевальского </a:t>
            </a:r>
            <a:endParaRPr lang="ru-RU" sz="4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Кавказский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горный 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козёл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Морж атлантический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Гренландский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тюлень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исчезающим видом…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Тюлень отдыхает на арктическом снег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608" y="4409728"/>
            <a:ext cx="352839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83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Тюльпан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Клён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Шалфей</a:t>
            </a: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Вишня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Какое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 невозможно встретить в степи?</a:t>
            </a:r>
          </a:p>
        </p:txBody>
      </p:sp>
      <p:pic>
        <p:nvPicPr>
          <p:cNvPr id="4" name="Рисунок 3" descr="http://cs624116.vk.me/v624116386/411e4/CPrdSOG-Ov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0968"/>
            <a:ext cx="4536504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37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Выхухоль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Тигр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Карибу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Песец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акое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животное встречается только в России?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ped-kopilka.ru/upload/blogs/6242_644fd76679006f5db25dd72c5edc5ce5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19583"/>
            <a:ext cx="4320480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95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Амур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LcParenR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длинная река </a:t>
            </a: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река Лен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4680520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1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Уральские горы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Эльбрус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Верхоянский хребет</a:t>
            </a:r>
          </a:p>
          <a:p>
            <a:pPr marL="742950" lvl="0" indent="-742950">
              <a:buFont typeface="+mj-lt"/>
              <a:buAutoNum type="alphaLcParenR"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Ключевская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Сопка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длинная горная система России – это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review-planet.ru/wp-content/uploads/2012/03/71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4427984" cy="328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99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187</TotalTime>
  <Words>127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Тест «Природа России»</vt:lpstr>
      <vt:lpstr>1. На гербе Самарской области изображён …? </vt:lpstr>
      <vt:lpstr>2. В какой полосе растёт карликовая берёза?</vt:lpstr>
      <vt:lpstr> 3. Не встречается в лиственных лесах России … </vt:lpstr>
      <vt:lpstr> 4. Не является исчезающим видом… </vt:lpstr>
      <vt:lpstr>5. Какое растение невозможно встретить в степи?</vt:lpstr>
      <vt:lpstr> 6. Какое животное встречается только в России? </vt:lpstr>
      <vt:lpstr> 7. Самая длинная река  России – это … </vt:lpstr>
      <vt:lpstr> 8. Самая длинная горная система России – это … </vt:lpstr>
      <vt:lpstr>9. Самое большое озеро  России – это …</vt:lpstr>
      <vt:lpstr>10. Какой океан не омывает берега России?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Подготовила: Анисимова И.В. воспитатель ГБОУ СОШ №14  СПДС №18 «Радуга»</dc:title>
  <dc:creator>user</dc:creator>
  <cp:lastModifiedBy>user</cp:lastModifiedBy>
  <cp:revision>13</cp:revision>
  <dcterms:created xsi:type="dcterms:W3CDTF">2016-02-01T16:16:04Z</dcterms:created>
  <dcterms:modified xsi:type="dcterms:W3CDTF">2016-03-23T14:49:06Z</dcterms:modified>
</cp:coreProperties>
</file>