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40D88-298E-4D22-B24F-4090A237D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83D9-393E-484B-B14A-6B5F6EED7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97FE4-77DF-4942-9FD3-E1238AD18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39F13-293F-402B-8779-F82EB2018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B2D6-80BE-48B1-B259-E4937F14E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341B-EA41-435C-A360-7AA470CBD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D3CC-6EA0-4B9F-81F5-F1C79AF6C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EF99B-614C-4853-A59C-27080D6BF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9A1C-857C-4D91-A850-CA0CB6D76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FDA72-A420-4864-95D0-DAE24E741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FDCAF-0205-4C32-985A-F45AD8251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16025-4D40-458B-96B8-F03B01B82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fld id="{9E150C65-3C45-4C47-A85C-333EDB232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7225" y="5715000"/>
            <a:ext cx="8486775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00B050"/>
                </a:solidFill>
                <a:latin typeface="Monotype Corsiva" pitchFamily="66" charset="0"/>
              </a:rPr>
              <a:t>Круговорот воды в природе</a:t>
            </a:r>
            <a:endParaRPr lang="ru-RU" sz="6000" smtClean="0">
              <a:solidFill>
                <a:srgbClr val="00B05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6250"/>
            <a:ext cx="4392612" cy="3746500"/>
          </a:xfrm>
          <a:prstGeom prst="rect">
            <a:avLst/>
          </a:prstGeom>
          <a:noFill/>
          <a:ln w="85725" cmpd="tri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4339" name="Picture 2" descr="C:\Documents and Settings\Admin\Рабочий стол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Узоры на стекле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516563"/>
            <a:ext cx="8229600" cy="11080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solidFill>
                  <a:srgbClr val="0066FF"/>
                </a:solidFill>
                <a:latin typeface="Monotype Corsiva" pitchFamily="66" charset="0"/>
              </a:rPr>
              <a:t>Эти волшебные узоры на стекле появились из-за водяного пара, который позже замерз.</a:t>
            </a:r>
          </a:p>
          <a:p>
            <a:pPr eaLnBrk="1" hangingPunct="1">
              <a:lnSpc>
                <a:spcPct val="90000"/>
              </a:lnSpc>
            </a:pPr>
            <a:endParaRPr lang="ru-RU" sz="360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598738"/>
            <a:ext cx="3887787" cy="2671762"/>
          </a:xfrm>
          <a:prstGeom prst="rect">
            <a:avLst/>
          </a:prstGeom>
          <a:noFill/>
          <a:ln w="85725" cmpd="tri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41438"/>
            <a:ext cx="4170362" cy="2867025"/>
          </a:xfrm>
          <a:prstGeom prst="rect">
            <a:avLst/>
          </a:prstGeom>
          <a:noFill/>
          <a:ln w="85725" cmpd="tri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0066FF"/>
                </a:solidFill>
                <a:latin typeface="Monotype Corsiva" pitchFamily="66" charset="0"/>
              </a:rPr>
              <a:t>Твердое</a:t>
            </a:r>
            <a:br>
              <a:rPr lang="ru-RU" b="1" u="sng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Снег</a:t>
            </a:r>
            <a:endParaRPr lang="ru-RU" b="1" u="sng" smtClean="0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581525"/>
            <a:ext cx="8229600" cy="19732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Зимой часто выпадает снег. Снежинки состоят из маленьких кристаллов льда. У каждой снежинки шесть лучей. Она образуется в воздухе из водяного пара.</a:t>
            </a:r>
          </a:p>
          <a:p>
            <a:pPr algn="ctr" eaLnBrk="1" hangingPunct="1">
              <a:lnSpc>
                <a:spcPct val="90000"/>
              </a:lnSpc>
            </a:pPr>
            <a:endParaRPr lang="ru-RU" smtClean="0">
              <a:solidFill>
                <a:srgbClr val="0066FF"/>
              </a:solidFill>
              <a:latin typeface="Monotype Corsiva" pitchFamily="66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84313"/>
            <a:ext cx="5832475" cy="3024187"/>
          </a:xfrm>
          <a:prstGeom prst="rect">
            <a:avLst/>
          </a:prstGeom>
          <a:noFill/>
          <a:ln w="85725" cmpd="tri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Лёд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013325"/>
            <a:ext cx="8229600" cy="16129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Лёд — это тоже вода. Вода в твёрдом состоянии. Когда осенью холодает, вода замерзает и превращается в лёд. </a:t>
            </a:r>
          </a:p>
          <a:p>
            <a:pPr eaLnBrk="1" hangingPunct="1"/>
            <a:endParaRPr lang="ru-RU" smtClean="0">
              <a:solidFill>
                <a:srgbClr val="0066FF"/>
              </a:solidFill>
              <a:latin typeface="Monotype Corsiva" pitchFamily="66" charset="0"/>
            </a:endParaRPr>
          </a:p>
        </p:txBody>
      </p:sp>
      <p:pic>
        <p:nvPicPr>
          <p:cNvPr id="15364" name="Picture 4"/>
          <p:cNvPicPr>
            <a:picLocks noChangeArrowheads="1"/>
          </p:cNvPicPr>
          <p:nvPr/>
        </p:nvPicPr>
        <p:blipFill>
          <a:blip r:embed="rId3"/>
          <a:srcRect t="35019"/>
          <a:stretch>
            <a:fillRect/>
          </a:stretch>
        </p:blipFill>
        <p:spPr bwMode="auto">
          <a:xfrm>
            <a:off x="684213" y="1484313"/>
            <a:ext cx="7786687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Сосульки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1268413"/>
            <a:ext cx="3694113" cy="54006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Когда зимой наступает оттепель, снег потихоньку тает. </a:t>
            </a:r>
            <a:br>
              <a:rPr lang="ru-RU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Капли воды, стекая с крыш, замерзают.</a:t>
            </a:r>
            <a:br>
              <a:rPr lang="ru-RU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На них натекают новые капли.</a:t>
            </a:r>
            <a:br>
              <a:rPr lang="ru-RU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Так растут сосульки.</a:t>
            </a:r>
            <a:r>
              <a:rPr lang="ru-RU" sz="240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</a:p>
          <a:p>
            <a:pPr eaLnBrk="1" hangingPunct="1"/>
            <a:endParaRPr lang="ru-RU" sz="2400" smtClean="0">
              <a:solidFill>
                <a:srgbClr val="0066FF"/>
              </a:solidFill>
              <a:latin typeface="Monotype Corsiva" pitchFamily="66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2875"/>
            <a:ext cx="3889375" cy="4895850"/>
          </a:xfrm>
          <a:prstGeom prst="rect">
            <a:avLst/>
          </a:prstGeom>
          <a:noFill/>
          <a:ln w="73025" cmpd="tri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Иней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941888"/>
            <a:ext cx="8229600" cy="16843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Иней — это кристаллы льда, намёрзшие на траве, деревьях, почве... Иней образуется при резком охлаждении влажного воздуха.</a:t>
            </a:r>
            <a:r>
              <a:rPr lang="ru-RU" b="1" smtClean="0"/>
              <a:t> </a:t>
            </a:r>
          </a:p>
          <a:p>
            <a:pPr eaLnBrk="1" hangingPunct="1"/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25538"/>
            <a:ext cx="6191250" cy="3816350"/>
          </a:xfrm>
          <a:prstGeom prst="rect">
            <a:avLst/>
          </a:prstGeom>
          <a:noFill/>
          <a:ln w="85725" cmpd="tri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Град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84763"/>
            <a:ext cx="8229600" cy="15414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Град является частичками льда шарообразной или неправильной формы  размером от миллиметра до нескольких сантиметров.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96975"/>
            <a:ext cx="6335713" cy="3744913"/>
          </a:xfrm>
          <a:prstGeom prst="rect">
            <a:avLst/>
          </a:prstGeom>
          <a:noFill/>
          <a:ln w="85725" cmpd="tri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Заключение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84538"/>
            <a:ext cx="8928100" cy="35734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66FF"/>
                </a:solidFill>
                <a:latin typeface="Monotype Corsiva" pitchFamily="66" charset="0"/>
              </a:rPr>
              <a:t>В атмосфере нашей планеты вода находится в виде капель малого размера, в облаках и тумане, а также в виде пара. При конденсации выводится из атмосферы в виде атмосферных осадков (дождь, снег, град, роса). В совокупности жидкая водная оболочка Земли называется гидросферой. Вода является важнейшим веществом всех живых организмов на Земле. Предположительно, зарождение жизни на Земле произошло в водной среде. </a:t>
            </a:r>
          </a:p>
        </p:txBody>
      </p:sp>
      <p:pic>
        <p:nvPicPr>
          <p:cNvPr id="1946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836613"/>
            <a:ext cx="22320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Organization Chart 5"/>
          <p:cNvGraphicFramePr>
            <a:graphicFrameLocks/>
          </p:cNvGraphicFramePr>
          <p:nvPr>
            <p:ph/>
          </p:nvPr>
        </p:nvGraphicFramePr>
        <p:xfrm>
          <a:off x="457200" y="274638"/>
          <a:ext cx="8229600" cy="5851525"/>
        </p:xfrm>
        <a:graphic>
          <a:graphicData uri="http://schemas.openxmlformats.org/drawingml/2006/compatibility">
            <com:legacyDrawing xmlns:com="http://schemas.openxmlformats.org/drawingml/2006/compatibility" spid="_x0000_s5125"/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066FF"/>
                </a:solidFill>
                <a:latin typeface="Monotype Corsiva" pitchFamily="66" charset="0"/>
              </a:rPr>
              <a:t>   Болота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149725"/>
            <a:ext cx="8229600" cy="2549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Болота — огромные хранилища воды.</a:t>
            </a:r>
            <a:br>
              <a:rPr lang="ru-RU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Эта вода обеспечивает растения леса и луга жарким засушливым летом.</a:t>
            </a:r>
            <a:br>
              <a:rPr lang="ru-RU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Множество маленьких ручейков вытекает из болота.</a:t>
            </a:r>
          </a:p>
          <a:p>
            <a:pPr eaLnBrk="1" hangingPunct="1"/>
            <a:endParaRPr lang="ru-RU" smtClean="0">
              <a:solidFill>
                <a:srgbClr val="0066FF"/>
              </a:solidFill>
              <a:latin typeface="Monotype Corsiva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25538"/>
            <a:ext cx="6553200" cy="3076575"/>
          </a:xfrm>
          <a:prstGeom prst="rect">
            <a:avLst/>
          </a:prstGeom>
          <a:noFill/>
          <a:ln w="85725" cmpd="tri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Подземные воды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084763"/>
            <a:ext cx="8229600" cy="16129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Вода, просачиваясь в почву, образует подземные ручьи, озёра, реки.</a:t>
            </a:r>
            <a:br>
              <a:rPr lang="ru-RU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Иногда они вырываются на поверхность земли.</a:t>
            </a:r>
          </a:p>
          <a:p>
            <a:pPr eaLnBrk="1" hangingPunct="1"/>
            <a:endParaRPr lang="ru-RU" smtClean="0">
              <a:solidFill>
                <a:srgbClr val="0066FF"/>
              </a:solidFill>
              <a:latin typeface="Monotype Corsiva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25538"/>
            <a:ext cx="554513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Дождь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652963"/>
            <a:ext cx="8229600" cy="2044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Весной, летом и осенью идут дожди. Растениям и грибам очень нужна эта вода.</a:t>
            </a:r>
            <a:br>
              <a:rPr lang="ru-RU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Если дожди идут часто, то лето называют дождливым. Если редко — засушливым.</a:t>
            </a:r>
          </a:p>
          <a:p>
            <a:pPr eaLnBrk="1" hangingPunct="1"/>
            <a:endParaRPr lang="ru-RU" smtClean="0">
              <a:solidFill>
                <a:srgbClr val="0066FF"/>
              </a:solidFill>
              <a:latin typeface="Monotype Corsiva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268413"/>
            <a:ext cx="5759450" cy="3313112"/>
          </a:xfrm>
          <a:prstGeom prst="rect">
            <a:avLst/>
          </a:prstGeom>
          <a:noFill/>
          <a:ln w="85725" cmpd="tri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Роса</a:t>
            </a:r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29527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3635375" y="1557338"/>
            <a:ext cx="5040313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800">
                <a:solidFill>
                  <a:srgbClr val="0066FF"/>
                </a:solidFill>
                <a:latin typeface="Monotype Corsiva" pitchFamily="66" charset="0"/>
              </a:rPr>
              <a:t>Роса – это вид атмосферных осадков, образующихся на поверхности земли, растениях, предметах, крышах зданий, автомобилях и других предметах.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z="4300" b="1" i="1" u="sng" smtClean="0">
                <a:solidFill>
                  <a:srgbClr val="0066FF"/>
                </a:solidFill>
                <a:latin typeface="Monotype Corsiva" pitchFamily="66" charset="0"/>
              </a:rPr>
              <a:t>Газообразное</a:t>
            </a:r>
            <a:r>
              <a:rPr lang="ru-RU" sz="4300" smtClean="0">
                <a:solidFill>
                  <a:srgbClr val="0066FF"/>
                </a:solidFill>
                <a:latin typeface="Monotype Corsiva" pitchFamily="66" charset="0"/>
              </a:rPr>
              <a:t/>
            </a:r>
            <a:br>
              <a:rPr lang="ru-RU" sz="4300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z="4000" smtClean="0">
                <a:solidFill>
                  <a:srgbClr val="0066FF"/>
                </a:solidFill>
                <a:latin typeface="Monotype Corsiva" pitchFamily="66" charset="0"/>
              </a:rPr>
              <a:t>Испарение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73238"/>
            <a:ext cx="5976938" cy="2735262"/>
          </a:xfrm>
          <a:prstGeom prst="rect">
            <a:avLst/>
          </a:prstGeom>
          <a:noFill/>
          <a:ln w="85725" cmpd="tri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50825" y="4652963"/>
            <a:ext cx="86423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0066FF"/>
                </a:solidFill>
                <a:latin typeface="Monotype Corsiva" pitchFamily="66" charset="0"/>
              </a:rPr>
              <a:t>Когда вода теплее окружающего воздуха, то можно заметить над водой туман.</a:t>
            </a:r>
            <a:br>
              <a:rPr lang="ru-RU" sz="280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z="2800">
                <a:solidFill>
                  <a:srgbClr val="0066FF"/>
                </a:solidFill>
                <a:latin typeface="Monotype Corsiva" pitchFamily="66" charset="0"/>
              </a:rPr>
              <a:t>Вода испаряется, превращаясь в пар. </a:t>
            </a:r>
            <a:br>
              <a:rPr lang="ru-RU" sz="280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z="2800">
                <a:solidFill>
                  <a:srgbClr val="0066FF"/>
                </a:solidFill>
                <a:latin typeface="Monotype Corsiva" pitchFamily="66" charset="0"/>
              </a:rPr>
              <a:t>Пар — это газ. Его не видно. Он находится в воздухе вместе с другими газами.</a:t>
            </a:r>
            <a:r>
              <a:rPr lang="ru-RU" b="1"/>
              <a:t>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Туман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365625"/>
            <a:ext cx="8229600" cy="226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66FF"/>
                </a:solidFill>
                <a:latin typeface="Monotype Corsiva" pitchFamily="66" charset="0"/>
              </a:rPr>
              <a:t>Если воздух влажный, в нём много водяного пара, то при похолодании случается туман. На холоде частицы воды оседают на пылинках воздуха. Сливаясь, они образуют капли. Маленькие капли воды висят в воздухе — мы видим туман.</a:t>
            </a:r>
          </a:p>
          <a:p>
            <a:pPr eaLnBrk="1" hangingPunct="1"/>
            <a:endParaRPr lang="ru-RU" sz="2800" smtClean="0">
              <a:solidFill>
                <a:srgbClr val="0066FF"/>
              </a:solidFill>
              <a:latin typeface="Monotype Corsiva" pitchFamily="66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196975"/>
            <a:ext cx="5400675" cy="3168650"/>
          </a:xfrm>
          <a:prstGeom prst="rect">
            <a:avLst/>
          </a:prstGeom>
          <a:noFill/>
          <a:ln w="85725" cmpd="tri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  <a:latin typeface="Monotype Corsiva" pitchFamily="66" charset="0"/>
              </a:rPr>
              <a:t>Облака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437063"/>
            <a:ext cx="8229600" cy="226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66FF"/>
                </a:solidFill>
                <a:latin typeface="Monotype Corsiva" pitchFamily="66" charset="0"/>
              </a:rPr>
              <a:t>Невидимый водяной пар превращается в воздухе в облака. Это происходит, когда он поднимается всё выше вверх, туда, где достаточно холодно. Частицы воды, сливаясь, образуют капельки. Облако — это множество маленьких капель воды.</a:t>
            </a:r>
          </a:p>
          <a:p>
            <a:pPr eaLnBrk="1" hangingPunct="1"/>
            <a:endParaRPr lang="ru-RU" sz="2400" smtClean="0">
              <a:solidFill>
                <a:srgbClr val="0066FF"/>
              </a:solidFill>
              <a:latin typeface="Monotype Corsiva" pitchFamily="66" charset="0"/>
            </a:endParaRP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/>
          <a:srcRect b="4758"/>
          <a:stretch>
            <a:fillRect/>
          </a:stretch>
        </p:blipFill>
        <p:spPr bwMode="auto">
          <a:xfrm>
            <a:off x="1979613" y="1196975"/>
            <a:ext cx="5616575" cy="3095625"/>
          </a:xfrm>
          <a:prstGeom prst="rect">
            <a:avLst/>
          </a:prstGeom>
          <a:noFill/>
          <a:ln w="85725" cmpd="tri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373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Monotype Corsiva</vt:lpstr>
      <vt:lpstr>Оформление по умолчанию</vt:lpstr>
      <vt:lpstr>Круговорот воды в природе</vt:lpstr>
      <vt:lpstr>Слайд 2</vt:lpstr>
      <vt:lpstr>   Болота</vt:lpstr>
      <vt:lpstr>Подземные воды</vt:lpstr>
      <vt:lpstr>Дождь</vt:lpstr>
      <vt:lpstr>Роса</vt:lpstr>
      <vt:lpstr>Газообразное Испарение</vt:lpstr>
      <vt:lpstr>Туман</vt:lpstr>
      <vt:lpstr>Облака</vt:lpstr>
      <vt:lpstr>Узоры на стекле</vt:lpstr>
      <vt:lpstr>Твердое Снег</vt:lpstr>
      <vt:lpstr>Лёд</vt:lpstr>
      <vt:lpstr>Сосульки</vt:lpstr>
      <vt:lpstr>Иней</vt:lpstr>
      <vt:lpstr>Град</vt:lpstr>
      <vt:lpstr>Заключение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— это прозрачная жидкость не имеющая цвета и запаха </dc:title>
  <dc:creator>User</dc:creator>
  <cp:lastModifiedBy>Светлана</cp:lastModifiedBy>
  <cp:revision>7</cp:revision>
  <dcterms:created xsi:type="dcterms:W3CDTF">2010-02-16T12:38:57Z</dcterms:created>
  <dcterms:modified xsi:type="dcterms:W3CDTF">2016-03-22T21:34:16Z</dcterms:modified>
</cp:coreProperties>
</file>