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6" r:id="rId15"/>
    <p:sldId id="267" r:id="rId16"/>
    <p:sldId id="265" r:id="rId17"/>
    <p:sldId id="270" r:id="rId18"/>
    <p:sldId id="269" r:id="rId19"/>
    <p:sldId id="271" r:id="rId20"/>
    <p:sldId id="272" r:id="rId21"/>
    <p:sldId id="278" r:id="rId22"/>
    <p:sldId id="279" r:id="rId23"/>
    <p:sldId id="280" r:id="rId24"/>
    <p:sldId id="282" r:id="rId25"/>
    <p:sldId id="281" r:id="rId26"/>
    <p:sldId id="283" r:id="rId27"/>
    <p:sldId id="27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F69A-6818-4CB6-905E-7F08F2752C8E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46D2-2186-4E47-A239-5F5644683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EDEA-AF54-483C-9773-A784E4359C54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2A0B-958A-4462-9BD3-8F6E39382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8C2C-D408-44F9-ABA6-FAEE3E12406B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9C0-311E-47A7-9111-D110F4B6B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76A2-AFB7-4C16-9583-5F00F9C000F4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293A-31B6-43F0-8E6E-5DBA2D98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9946-4DE9-43CC-88C7-26ED7F5F476B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E378-76B6-43F1-AE05-33A8CDC11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D6D0-57CA-4DEF-8EB3-8BB078A6F59C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3AF1-BA44-419C-AB22-AABEF9AC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C9B0-245E-4493-A196-57CF5893E707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E442-55F9-4CE7-83C2-216E092CB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8243-D8D2-4173-90A6-7B6C75657EB2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5649-52D2-489D-A4A6-DE05FB7D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04F3-59FA-44F4-80F5-F9A11B8926A2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8B03-57F6-46D0-AFF3-ACBBF7D9D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B383-C5D0-4ED4-A058-1142ADA295B1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5B31-7ECA-4D18-9BE6-22AFF67B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2EF2-BAE4-4FA8-9447-E2BC17B1E13F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9881-2CEE-4D38-BF19-65A2ADBDE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0F4F9-1F0A-4561-8C1E-8EEF233FD9F8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2A5BA-BDEE-4CDB-B481-A3152FF67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70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3.bp.blogspot.com/-2ylsPYM_Y_M/UW0h92XpVII/AAAAAAAAA0Y/7c78jZRrvSw/s1600/%D0%BE%D1%82%D0%B3%D0%B0%D0%B4%D0%B0%D0%B9+%D0%BD%D0%B0+%D0%BE%D1%89%D1%83%D0%BF%D1%8C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851648" cy="30529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Практикум для педагогов «</a:t>
            </a:r>
            <a:r>
              <a:rPr lang="ru-RU" sz="4800" dirty="0" smtClean="0"/>
              <a:t>Развивающие</a:t>
            </a:r>
            <a:r>
              <a:rPr lang="ru-RU" sz="6000" dirty="0" smtClean="0"/>
              <a:t> игры своими руками»</a:t>
            </a:r>
            <a:endParaRPr lang="ru-RU" sz="6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5538" y="4149725"/>
            <a:ext cx="5478462" cy="1752600"/>
          </a:xfrm>
        </p:spPr>
        <p:txBody>
          <a:bodyPr/>
          <a:lstStyle/>
          <a:p>
            <a:pPr marR="0" algn="l"/>
            <a:r>
              <a:rPr lang="ru-RU" smtClean="0"/>
              <a:t>Подготовили: </a:t>
            </a:r>
          </a:p>
          <a:p>
            <a:pPr marR="0"/>
            <a:r>
              <a:rPr lang="ru-RU" smtClean="0"/>
              <a:t>Нейман О.В.-учитель-логопед;</a:t>
            </a:r>
          </a:p>
          <a:p>
            <a:pPr marR="0"/>
            <a:r>
              <a:rPr lang="ru-RU" smtClean="0"/>
              <a:t>Шаяхметова Я.А.- воспитатель.</a:t>
            </a:r>
          </a:p>
          <a:p>
            <a:pPr marR="0"/>
            <a:endParaRPr lang="ru-RU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150" y="0"/>
            <a:ext cx="5478463" cy="17526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МБУ детский сад №73 «Дельфин»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г.о. Тольятти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>
              <a:latin typeface="Constantia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16238" y="5969000"/>
            <a:ext cx="3024187" cy="889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review-image" descr="http://www.maam.ru/upload/blogs/eda3b6b279b45db1d386056028b30074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«Отгадай на ощупь геометрическую фигуру»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Цель:</a:t>
            </a:r>
          </a:p>
          <a:p>
            <a:r>
              <a:rPr lang="ru-RU" smtClean="0"/>
              <a:t>Развивать мелкую моторику рук.</a:t>
            </a:r>
          </a:p>
          <a:p>
            <a:r>
              <a:rPr lang="ru-RU" smtClean="0"/>
              <a:t> Учить узнавать и называть геометрические фигуры: 2 младшая и средняя группы– круг, квадрат, треугольник; старшая и подготовительная к школе группы – круг, треугольник, четырехугольник, прямоугольник, многоугольник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http://3.bp.blogspot.com/-2ylsPYM_Y_M/UW0h92XpVII/AAAAAAAAA0Y/7c78jZRrvSw/s1600/%D0%BE%D1%82%D0%B3%D0%B0%D0%B4%D0%B0%D0%B9+%D0%BD%D0%B0+%D0%BE%D1%89%D1%83%D0%BF%D1%8C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http://www.ivalex.vistcom.ru/image/konsultac664_clip_image0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на развитие мелкой моторики рук</a:t>
            </a: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Цель:</a:t>
            </a:r>
          </a:p>
          <a:p>
            <a:r>
              <a:rPr lang="ru-RU" smtClean="0"/>
              <a:t>-развитие мелкой моторики, тактильной чувствительности пальцев рук, зрительного анализатора.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Дидактическая игра по развитию речи «Кто где живет?»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создание условий для освоения детьми элементарных знаний о диких и домашних животных.</a:t>
            </a:r>
          </a:p>
        </p:txBody>
      </p:sp>
      <p:pic>
        <p:nvPicPr>
          <p:cNvPr id="28675" name="Рисунок 5" descr="detsad-390291-14480154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84538"/>
            <a:ext cx="42767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detsad-390291-14480155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141663"/>
            <a:ext cx="39243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Дидактическая игра по развитию речи «Гусеница»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Цель:</a:t>
            </a:r>
          </a:p>
          <a:p>
            <a:r>
              <a:rPr lang="ru-RU" smtClean="0"/>
              <a:t>-развивать способность к успешному чтению.</a:t>
            </a:r>
          </a:p>
          <a:p>
            <a:endParaRPr lang="ru-RU" smtClean="0"/>
          </a:p>
        </p:txBody>
      </p:sp>
      <p:pic>
        <p:nvPicPr>
          <p:cNvPr id="29699" name="Содержимое 3" descr="http://img0.liveinternet.ru/images/attach/c/7/97/752/97752428_4979214_52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86042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 descr="http://img1.liveinternet.ru/images/attach/c/7/97/752/97752427_4979214_5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для развития воздушной струи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Цель:</a:t>
            </a:r>
          </a:p>
        </p:txBody>
      </p:sp>
      <p:pic>
        <p:nvPicPr>
          <p:cNvPr id="31747" name="preview-image" descr="http://planetadetstva.net/wp-content/uploads/2014/01/trenazhyor-massazhyor-veterok-konfety-yozhik-meshochki-s-krupoj-nestandartnoe-fizicheskoe-oborudovanie-v-rabote-s-doshkolnikam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36838"/>
            <a:ext cx="374491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611188" y="2349500"/>
            <a:ext cx="624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-учить детей укреплять мышцы дыхательной системы, носоглотки и верхних дыхательных путей.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Развивающая игра «Радуга-дуга». Для детей 2–6 лет.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Данная игра предназначена для детей 2-6 лет. Эта игра многофункциональна, она дает возможность решить множество образовательных задач.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Играя в эту игру ребенок одновременно усваивает название цветов, учит цифры, дни недели, сравнивает предметы по величине. Происходит тренировка памяти, развивается мышление, внимание, воображение, а также развивается мелкая моторика.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Игра состоит из семи полукругов соответствующих цветам радуги. На одной стороне изображены цифры от 1 до 7. На другой стороне написаны дни недели.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review-image" descr="http://www.maam.ru/upload/blogs/detsad-124630-142932064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392613" cy="3671888"/>
          </a:xfrm>
        </p:spPr>
      </p:pic>
      <p:pic>
        <p:nvPicPr>
          <p:cNvPr id="32770" name="preview-image" descr="http://www.maam.ru/upload/blogs/detsad-124630-1429321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95575"/>
            <a:ext cx="450056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Дидактическая игра на развитие памяти</a:t>
            </a: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mtClean="0"/>
              <a:t>Д/и"Запомни картинки"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Цель: </a:t>
            </a:r>
            <a:r>
              <a:rPr lang="ru-RU" smtClean="0"/>
              <a:t>развитие зрительной памяти.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Материал:</a:t>
            </a:r>
            <a:r>
              <a:rPr lang="ru-RU" smtClean="0"/>
              <a:t> распечатанные бланки методики.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Инструкция:</a:t>
            </a:r>
            <a:r>
              <a:rPr lang="ru-RU" smtClean="0"/>
              <a:t> в течение 5-10 секунд (в зависимости от сложности задания) ребенку необходимо запомнить расположение кружочков в квадрате, а затем воспроизвести их в пустом нижнем квадрате.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3" descr="2012-07-25_20345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2012-07-25_2037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7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Д/и «Рисование по памяти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Цель</a:t>
            </a:r>
            <a:r>
              <a:rPr lang="ru-RU" smtClean="0"/>
              <a:t>: развитие зрительного восприятия.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36867" name="Рисунок 4" descr="2012-07-29_1859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852738"/>
            <a:ext cx="5830888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Содержимое 3" descr="2012-07-29_18595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9275"/>
            <a:ext cx="9144000" cy="5303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Рекомендации: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-игры следует проводить на эмоциональном подъеме;</a:t>
            </a:r>
          </a:p>
          <a:p>
            <a:r>
              <a:rPr lang="ru-RU" smtClean="0"/>
              <a:t>-не оставляйте ребенка без присмотра, чтобы он не подавился горохом или фасолью, мелкими предметами не засунул их в нос;</a:t>
            </a:r>
          </a:p>
          <a:p>
            <a:r>
              <a:rPr lang="ru-RU" smtClean="0"/>
              <a:t>-игры должны проходить весело, несмотря на ошибки и неудачи;</a:t>
            </a:r>
          </a:p>
          <a:p>
            <a:r>
              <a:rPr lang="ru-RU" smtClean="0"/>
              <a:t>-похвалите в конце игры ребенка за внимательность.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084513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Спасибо</a:t>
            </a:r>
            <a:r>
              <a:rPr lang="ru-RU" dirty="0" smtClean="0"/>
              <a:t> </a:t>
            </a:r>
            <a:r>
              <a:rPr lang="ru-RU" sz="5400" dirty="0" smtClean="0"/>
              <a:t>за внимание!!!</a:t>
            </a:r>
            <a:br>
              <a:rPr lang="ru-RU" sz="5400" dirty="0" smtClean="0"/>
            </a:br>
            <a:endParaRPr lang="ru-RU" dirty="0">
              <a:latin typeface="Times New Roman" pitchFamily="18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692275" y="1935163"/>
            <a:ext cx="7451725" cy="4389437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720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Развивающая игра «Радуга-дуга». Для детей 2–6 лет.</a:t>
            </a:r>
            <a:endParaRPr lang="ru-RU" dirty="0"/>
          </a:p>
        </p:txBody>
      </p:sp>
      <p:pic>
        <p:nvPicPr>
          <p:cNvPr id="15362" name="Содержимое 3" descr="detsad-279454-14483656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205038"/>
            <a:ext cx="67691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для развития сенсорного восприятия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Д/и "Подбери чашки к блюдцам"</a:t>
            </a:r>
          </a:p>
          <a:p>
            <a:r>
              <a:rPr lang="ru-RU" smtClean="0"/>
              <a:t>Цель: учить детей называть цвета и подбирать чашки к блюдцам по цвету. Развивать мышление, цветовое восприятие. </a:t>
            </a:r>
          </a:p>
        </p:txBody>
      </p:sp>
      <p:pic>
        <p:nvPicPr>
          <p:cNvPr id="16387" name="Рисунок 3" descr="detsad-89182-14482166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860800"/>
            <a:ext cx="3455987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detsad-89182-14482165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838575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для развития сенсорного восприятия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Д\и: "Разложи яблоки по корзинкам"</a:t>
            </a:r>
          </a:p>
          <a:p>
            <a:r>
              <a:rPr lang="ru-RU" smtClean="0"/>
              <a:t>Цель: упражнять детей в различении цвета корзинок, различать и соотносить яблоки по размеру корзинок (большая, маленькая, Развивать глазомер. </a:t>
            </a:r>
          </a:p>
          <a:p>
            <a:endParaRPr lang="ru-RU" smtClean="0"/>
          </a:p>
        </p:txBody>
      </p:sp>
      <p:pic>
        <p:nvPicPr>
          <p:cNvPr id="17411" name="Рисунок 3" descr="detsad-89182-14482169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789363"/>
            <a:ext cx="540067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для развития сенсорного восприятия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Д/и: "Составь букет"</a:t>
            </a:r>
          </a:p>
          <a:p>
            <a:r>
              <a:rPr lang="ru-RU" smtClean="0"/>
              <a:t>Цель: научить детей различать цвета, закрепить в активном словаре их названия. Развивать цветовое восприятие, логическое мышление. </a:t>
            </a:r>
          </a:p>
          <a:p>
            <a:endParaRPr lang="ru-RU" smtClean="0"/>
          </a:p>
        </p:txBody>
      </p:sp>
      <p:pic>
        <p:nvPicPr>
          <p:cNvPr id="18435" name="Рисунок 3" descr="detsad-89182-14482183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784600"/>
            <a:ext cx="41052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Игра для развития мелкой моторики рук у детей 2–3 лет «Весёлый домик»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развитие мелкой моторики рук, умения открывать и закрывать, отворачивать и заворачивать разные виды крышечек; развитие активной речи, воображения, мышления. </a:t>
            </a:r>
          </a:p>
        </p:txBody>
      </p:sp>
      <p:pic>
        <p:nvPicPr>
          <p:cNvPr id="19459" name="Рисунок 3" descr="detsad-388441-14481056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73463"/>
            <a:ext cx="41481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detsad-388441-14481056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73463"/>
            <a:ext cx="36671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по математике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данная настольная логическая игра головоломка будет развивать комбинаторные способности и внимание, образное и пространственное мышление, ловкость и сноровку при работе с компьютерной мышкой. А также поможет вспомнить давно забытые школьные уроки по геометрии, типы фигур и остроту углов.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Дидактические игры по математике</a:t>
            </a:r>
            <a:endParaRPr lang="ru-RU" dirty="0"/>
          </a:p>
        </p:txBody>
      </p:sp>
      <p:pic>
        <p:nvPicPr>
          <p:cNvPr id="21506" name="Содержимое 3" descr="101919933_5111852_tangram_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060575"/>
            <a:ext cx="4970462" cy="4386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455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Развивающая игра «Радуга-дуга». Для детей 2–6 лет.</vt:lpstr>
      <vt:lpstr>Развивающая игра «Радуга-дуга». Для детей 2–6 лет.</vt:lpstr>
      <vt:lpstr>Дидактические игры для развития сенсорного восприятия</vt:lpstr>
      <vt:lpstr>Дидактические игры для развития сенсорного восприятия</vt:lpstr>
      <vt:lpstr>Дидактические игры для развития сенсорного восприятия</vt:lpstr>
      <vt:lpstr>Игра для развития мелкой моторики рук у детей 2–3 лет «Весёлый домик»</vt:lpstr>
      <vt:lpstr>Дидактические игры по математике</vt:lpstr>
      <vt:lpstr>Дидактические игры по математике</vt:lpstr>
      <vt:lpstr>Слайд 10</vt:lpstr>
      <vt:lpstr>«Отгадай на ощупь геометрическую фигуру»</vt:lpstr>
      <vt:lpstr>Слайд 12</vt:lpstr>
      <vt:lpstr>Слайд 13</vt:lpstr>
      <vt:lpstr>Дидактические игры на развитие мелкой моторики рук</vt:lpstr>
      <vt:lpstr>Слайд 15</vt:lpstr>
      <vt:lpstr>Дидактическая игра по развитию речи «Кто где живет?»</vt:lpstr>
      <vt:lpstr>Дидактическая игра по развитию речи «Гусеница»</vt:lpstr>
      <vt:lpstr>Слайд 18</vt:lpstr>
      <vt:lpstr>Дидактические игры для развития воздушной струи</vt:lpstr>
      <vt:lpstr>Слайд 20</vt:lpstr>
      <vt:lpstr>Дидактическая игра на развитие памяти</vt:lpstr>
      <vt:lpstr>Слайд 22</vt:lpstr>
      <vt:lpstr>Слайд 23</vt:lpstr>
      <vt:lpstr>     Д/и «Рисование по памяти»</vt:lpstr>
      <vt:lpstr>Слайд 25</vt:lpstr>
      <vt:lpstr>Рекомендации:</vt:lpstr>
      <vt:lpstr>    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для педагогов «Развивающие игры своими руками»</dc:title>
  <dc:creator>Администратор</dc:creator>
  <cp:lastModifiedBy>Шаяхметов</cp:lastModifiedBy>
  <cp:revision>11</cp:revision>
  <dcterms:created xsi:type="dcterms:W3CDTF">2016-03-12T12:12:26Z</dcterms:created>
  <dcterms:modified xsi:type="dcterms:W3CDTF">2016-03-13T18:12:01Z</dcterms:modified>
</cp:coreProperties>
</file>