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38023"/>
            <a:ext cx="7117180" cy="478809"/>
          </a:xfrm>
        </p:spPr>
        <p:txBody>
          <a:bodyPr/>
          <a:lstStyle/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777380"/>
            <a:ext cx="5066790" cy="861420"/>
          </a:xfrm>
        </p:spPr>
        <p:txBody>
          <a:bodyPr>
            <a:noAutofit/>
          </a:bodyPr>
          <a:lstStyle/>
          <a:p>
            <a:endParaRPr lang="ru-RU" sz="28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967335"/>
            <a:ext cx="8424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«Деревья наши -  друзья»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9245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Заключительный этап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47762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Вывод: для чего нужны деревья.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Хоровод «Во поле береза стояла»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3425318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0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Цели: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Закрепить знания детей о деревьях, об их красоте и пользе.</a:t>
            </a:r>
            <a:endParaRPr lang="ru-RU" sz="3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8001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Воспитывать 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бережное отношение к природе, желание беречь и защищать природу.</a:t>
            </a:r>
            <a:endParaRPr lang="ru-RU" sz="3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184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Материалы: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листочки деревьев, </a:t>
            </a:r>
            <a:endParaRPr lang="ru-RU" sz="24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6858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доска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24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6858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фломастеры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 </a:t>
            </a:r>
            <a:endParaRPr lang="ru-RU" sz="24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6858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шишки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24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6858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корзина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24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6858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дидактическая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игра «Четвертый лишний»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208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Вводная часть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4008" y="3501008"/>
            <a:ext cx="4273062" cy="308951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28" y="1844824"/>
            <a:ext cx="4084073" cy="362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2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Основная часть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901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Загадки о деревьях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23116" y="2715641"/>
            <a:ext cx="3481754" cy="35169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050" y="3395372"/>
            <a:ext cx="4627990" cy="2837192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65436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52914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Дидактическая игра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«С какого дерева листок»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83768" y="2420888"/>
            <a:ext cx="4249654" cy="4239715"/>
          </a:xfrm>
        </p:spPr>
      </p:pic>
    </p:spTree>
    <p:extLst>
      <p:ext uri="{BB962C8B-B14F-4D97-AF65-F5344CB8AC3E}">
        <p14:creationId xmlns:p14="http://schemas.microsoft.com/office/powerpoint/2010/main" val="119948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Инсценировка песни «</a:t>
            </a:r>
            <a:r>
              <a:rPr lang="ru-RU" b="1" dirty="0" err="1" smtClean="0">
                <a:solidFill>
                  <a:srgbClr val="002060"/>
                </a:solidFill>
              </a:rPr>
              <a:t>Рябинушка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844824"/>
            <a:ext cx="3987436" cy="299057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1661" y="2420888"/>
            <a:ext cx="3911444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71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Дидактическая игра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«Что лишнее»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63688" y="2276872"/>
            <a:ext cx="5379005" cy="3793159"/>
          </a:xfrm>
        </p:spPr>
      </p:pic>
    </p:spTree>
    <p:extLst>
      <p:ext uri="{BB962C8B-B14F-4D97-AF65-F5344CB8AC3E}">
        <p14:creationId xmlns:p14="http://schemas.microsoft.com/office/powerpoint/2010/main" val="243851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125113" cy="92447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Рисование дерева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 закрытыми глазами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15816" y="2276872"/>
            <a:ext cx="3384376" cy="4135709"/>
          </a:xfrm>
        </p:spPr>
      </p:pic>
    </p:spTree>
    <p:extLst>
      <p:ext uri="{BB962C8B-B14F-4D97-AF65-F5344CB8AC3E}">
        <p14:creationId xmlns:p14="http://schemas.microsoft.com/office/powerpoint/2010/main" val="2824585608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42</TotalTime>
  <Words>85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Trebuchet MS</vt:lpstr>
      <vt:lpstr>Verdana</vt:lpstr>
      <vt:lpstr>Wingdings</vt:lpstr>
      <vt:lpstr>Wingdings 2</vt:lpstr>
      <vt:lpstr>Spring</vt:lpstr>
      <vt:lpstr>Презентация PowerPoint</vt:lpstr>
      <vt:lpstr>Цели:</vt:lpstr>
      <vt:lpstr>Материалы:</vt:lpstr>
      <vt:lpstr>Вводная часть</vt:lpstr>
      <vt:lpstr>Основная часть</vt:lpstr>
      <vt:lpstr>Дидактическая игра  «С какого дерева листок»</vt:lpstr>
      <vt:lpstr>Инсценировка песни «Рябинушка»</vt:lpstr>
      <vt:lpstr>Дидактическая игра  «Что лишнее»</vt:lpstr>
      <vt:lpstr>Рисование дерева  с закрытыми глазами</vt:lpstr>
      <vt:lpstr>Заключительный этап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7</cp:revision>
  <dcterms:created xsi:type="dcterms:W3CDTF">2014-02-22T03:04:07Z</dcterms:created>
  <dcterms:modified xsi:type="dcterms:W3CDTF">2016-03-22T09:53:03Z</dcterms:modified>
</cp:coreProperties>
</file>