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9" r:id="rId11"/>
    <p:sldId id="268" r:id="rId12"/>
    <p:sldId id="265" r:id="rId13"/>
    <p:sldId id="266" r:id="rId14"/>
    <p:sldId id="267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825" autoAdjust="0"/>
    <p:restoredTop sz="94660"/>
  </p:normalViewPr>
  <p:slideViewPr>
    <p:cSldViewPr>
      <p:cViewPr varScale="1">
        <p:scale>
          <a:sx n="68" d="100"/>
          <a:sy n="68" d="100"/>
        </p:scale>
        <p:origin x="-124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E15EA-2981-48BC-B74F-F34F76B68F00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60B3A-5B59-4E26-A7E5-F9A430D463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E15EA-2981-48BC-B74F-F34F76B68F00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60B3A-5B59-4E26-A7E5-F9A430D463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E15EA-2981-48BC-B74F-F34F76B68F00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60B3A-5B59-4E26-A7E5-F9A430D463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E15EA-2981-48BC-B74F-F34F76B68F00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60B3A-5B59-4E26-A7E5-F9A430D463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E15EA-2981-48BC-B74F-F34F76B68F00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60B3A-5B59-4E26-A7E5-F9A430D463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E15EA-2981-48BC-B74F-F34F76B68F00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60B3A-5B59-4E26-A7E5-F9A430D463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E15EA-2981-48BC-B74F-F34F76B68F00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60B3A-5B59-4E26-A7E5-F9A430D463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E15EA-2981-48BC-B74F-F34F76B68F00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60B3A-5B59-4E26-A7E5-F9A430D463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E15EA-2981-48BC-B74F-F34F76B68F00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60B3A-5B59-4E26-A7E5-F9A430D463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E15EA-2981-48BC-B74F-F34F76B68F00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60B3A-5B59-4E26-A7E5-F9A430D463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E15EA-2981-48BC-B74F-F34F76B68F00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60B3A-5B59-4E26-A7E5-F9A430D463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9E15EA-2981-48BC-B74F-F34F76B68F00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60B3A-5B59-4E26-A7E5-F9A430D4636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strips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74481" y="764704"/>
            <a:ext cx="623555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 театр играем,</a:t>
            </a:r>
          </a:p>
          <a:p>
            <a:pPr algn="ctr"/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</a:t>
            </a: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сех мы забавляем!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5" name="Рисунок 4" descr="IMG_8717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259632" y="2852936"/>
            <a:ext cx="4608512" cy="30723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8718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971600" y="1412776"/>
            <a:ext cx="7725863" cy="489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5000">
    <p:strip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8736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899592" y="1052736"/>
            <a:ext cx="7992889" cy="5328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5000">
    <p:strip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8745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827584" y="1268760"/>
            <a:ext cx="8100901" cy="540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5000">
    <p:strip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8747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899592" y="1052736"/>
            <a:ext cx="7992889" cy="5328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5000">
    <p:strip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8743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827584" y="1124744"/>
            <a:ext cx="8100901" cy="540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1124744"/>
            <a:ext cx="7920880" cy="720080"/>
          </a:xfr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1 этап – знакомство с театром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Рисунок 6" descr="IMG_875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971600" y="2420888"/>
            <a:ext cx="3888431" cy="2592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IMG_8750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004048" y="3356992"/>
            <a:ext cx="4104456" cy="27363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IMG_8755.JPG"/>
          <p:cNvPicPr>
            <a:picLocks noGrp="1" noChangeAspect="1"/>
          </p:cNvPicPr>
          <p:nvPr>
            <p:ph sz="half" idx="2"/>
          </p:nvPr>
        </p:nvPicPr>
        <p:blipFill>
          <a:blip r:embed="rId2" cstate="screen"/>
          <a:stretch>
            <a:fillRect/>
          </a:stretch>
        </p:blipFill>
        <p:spPr>
          <a:xfrm>
            <a:off x="899592" y="2060848"/>
            <a:ext cx="3564396" cy="2376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Содержимое 8" descr="IMG_8759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5148064" y="1772816"/>
            <a:ext cx="3456384" cy="2304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827584" y="908720"/>
            <a:ext cx="7920880" cy="720080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этап – подготовка к представлению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5" name="Содержимое 8" descr="IMG_8759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563888" y="4293096"/>
            <a:ext cx="3456384" cy="2304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8" descr="IMG_8777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427984" y="4293096"/>
            <a:ext cx="3434780" cy="22898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Содержимое 7" descr="IMG_8765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971600" y="2276872"/>
            <a:ext cx="3816424" cy="25442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Содержимое 8" descr="IMG_8777.JPG"/>
          <p:cNvPicPr>
            <a:picLocks noGrp="1" noChangeAspect="1"/>
          </p:cNvPicPr>
          <p:nvPr>
            <p:ph sz="quarter" idx="4"/>
          </p:nvPr>
        </p:nvPicPr>
        <p:blipFill>
          <a:blip r:embed="rId4" cstate="screen"/>
          <a:stretch>
            <a:fillRect/>
          </a:stretch>
        </p:blipFill>
        <p:spPr>
          <a:xfrm>
            <a:off x="4932040" y="1700808"/>
            <a:ext cx="3672408" cy="2448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827584" y="908720"/>
            <a:ext cx="7920880" cy="720080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этап – проигрывание игр-импровизаций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IMG_8775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827584" y="1700808"/>
            <a:ext cx="3672408" cy="2448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Содержимое 6" descr="IMG_8768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5364088" y="2204864"/>
            <a:ext cx="3528269" cy="23521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827584" y="908720"/>
            <a:ext cx="7920880" cy="720080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4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этап – выступление детей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Содержимое 6" descr="IMG_8768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483768" y="4221088"/>
            <a:ext cx="3528268" cy="23521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Курчинская фото для театра\IMG_879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331640" y="1268760"/>
            <a:ext cx="6840760" cy="4560506"/>
          </a:xfrm>
          <a:prstGeom prst="rect">
            <a:avLst/>
          </a:prstGeom>
          <a:noFill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MG_876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644008" y="2276872"/>
            <a:ext cx="4212468" cy="28083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1412776"/>
            <a:ext cx="7467600" cy="1008112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познакомить с построением и содержанием  занятий с использованием перчаточных кукол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97096" y="548680"/>
            <a:ext cx="18698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Цель: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5" name="Рисунок 4" descr="IMG_8734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971600" y="3645024"/>
            <a:ext cx="4139952" cy="27599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IMG_8713.JPG"/>
          <p:cNvPicPr>
            <a:picLocks noGrp="1" noChangeAspect="1"/>
          </p:cNvPicPr>
          <p:nvPr>
            <p:ph sz="half" idx="2"/>
          </p:nvPr>
        </p:nvPicPr>
        <p:blipFill>
          <a:blip r:embed="rId2" cstate="screen"/>
          <a:stretch>
            <a:fillRect/>
          </a:stretch>
        </p:blipFill>
        <p:spPr>
          <a:xfrm>
            <a:off x="1115616" y="1124744"/>
            <a:ext cx="7668851" cy="5112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5000">
    <p:strip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8714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971600" y="980728"/>
            <a:ext cx="7884876" cy="5256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5000">
    <p:strip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8726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539552" y="980728"/>
            <a:ext cx="8424937" cy="56166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5000">
    <p:strip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8728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827299" y="980728"/>
            <a:ext cx="8208911" cy="54726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5000">
    <p:strip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8740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755576" y="908720"/>
            <a:ext cx="8208913" cy="5472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5000">
    <p:strip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8729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827075" y="764704"/>
            <a:ext cx="8316925" cy="55446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5000">
    <p:strip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8733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755576" y="1124744"/>
            <a:ext cx="8208913" cy="5472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5000">
    <p:strip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(фон)презентации 5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Презентация15</Template>
  <TotalTime>180</TotalTime>
  <Words>42</Words>
  <Application>Microsoft Office PowerPoint</Application>
  <PresentationFormat>Экран (4:3)</PresentationFormat>
  <Paragraphs>8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Шаблон(фон)презентации 5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Светлячок</cp:lastModifiedBy>
  <cp:revision>23</cp:revision>
  <dcterms:created xsi:type="dcterms:W3CDTF">2015-03-04T02:34:53Z</dcterms:created>
  <dcterms:modified xsi:type="dcterms:W3CDTF">2016-03-21T06:29:39Z</dcterms:modified>
</cp:coreProperties>
</file>