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9" d="100"/>
          <a:sy n="79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BD885-A134-49FA-8930-B3DCBEEC4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5494B-5228-4A6B-891C-58E6C6F0F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085BF-EB91-438A-8D29-BE3D1909C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4CBD7-714B-4ED8-90D6-3E3719233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187EF-297E-4864-B125-ABA9C83E9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89AF2-5043-4875-B87F-096BB2822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D2D56-DA98-44E0-BA6E-2ADA8DD1C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965DB-6AF5-461E-B72E-C2E8EC424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6EBAC-6A8E-477B-8277-49F75599B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FD807-F724-4C37-8F71-C8D5F8A77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EAB40-C53F-44B2-AB7D-F2D92201F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1A1E60E-0A39-4803-BA44-6A23B8FC1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4664"/>
            <a:ext cx="7772400" cy="5328592"/>
          </a:xfrm>
        </p:spPr>
        <p:txBody>
          <a:bodyPr/>
          <a:lstStyle/>
          <a:p>
            <a:r>
              <a:rPr lang="ru-RU" dirty="0" smtClean="0"/>
              <a:t>«Игры </a:t>
            </a:r>
            <a:r>
              <a:rPr lang="ru-RU" dirty="0" smtClean="0"/>
              <a:t>на асфальте как средство и условие реализации  основной образовательной программы ДОУ</a:t>
            </a:r>
            <a:br>
              <a:rPr lang="ru-RU" dirty="0" smtClean="0"/>
            </a:br>
            <a:r>
              <a:rPr lang="ru-RU" dirty="0" smtClean="0"/>
              <a:t>в летний </a:t>
            </a:r>
            <a:r>
              <a:rPr lang="ru-RU" dirty="0" smtClean="0"/>
              <a:t>период»</a:t>
            </a:r>
            <a:endParaRPr lang="en-US" dirty="0" smtClean="0">
              <a:latin typeface="Broadway BT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16632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«Божья коровка» </a:t>
            </a:r>
            <a:endParaRPr lang="ru-RU" dirty="0"/>
          </a:p>
        </p:txBody>
      </p:sp>
      <p:pic>
        <p:nvPicPr>
          <p:cNvPr id="5" name="Рисунок 4" descr="K:\DCIM\100PHOTO\SAM_06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2736"/>
            <a:ext cx="684075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16632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«Бабочка» </a:t>
            </a:r>
            <a:endParaRPr lang="ru-RU" dirty="0"/>
          </a:p>
        </p:txBody>
      </p:sp>
      <p:pic>
        <p:nvPicPr>
          <p:cNvPr id="6" name="Рисунок 5" descr="K:\DCIM\100PHOTO\SAM_06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052736"/>
            <a:ext cx="633670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16632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«Божья коровка» </a:t>
            </a:r>
            <a:endParaRPr lang="ru-RU" dirty="0"/>
          </a:p>
        </p:txBody>
      </p:sp>
      <p:pic>
        <p:nvPicPr>
          <p:cNvPr id="5" name="Рисунок 4" descr="K:\DCIM\100PHOTO\SAM_06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2736"/>
            <a:ext cx="684075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16632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«Гусеница» </a:t>
            </a:r>
            <a:endParaRPr lang="ru-RU" dirty="0"/>
          </a:p>
        </p:txBody>
      </p:sp>
      <p:pic>
        <p:nvPicPr>
          <p:cNvPr id="6" name="Рисунок 5" descr="K:\DCIM\100PHOTO\SAM_06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24744"/>
            <a:ext cx="60486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16632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«Решетчатые классики» </a:t>
            </a:r>
            <a:endParaRPr lang="ru-RU" dirty="0"/>
          </a:p>
        </p:txBody>
      </p:sp>
      <p:pic>
        <p:nvPicPr>
          <p:cNvPr id="5" name="Рисунок 4" descr="K:\DCIM\100PHOTO\SAM_06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24744"/>
            <a:ext cx="532859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16632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«Прямоугольные классики» </a:t>
            </a:r>
            <a:endParaRPr lang="ru-RU" dirty="0"/>
          </a:p>
        </p:txBody>
      </p:sp>
      <p:pic>
        <p:nvPicPr>
          <p:cNvPr id="5" name="Рисунок 4" descr="K:\DCIM\100PHOTO\SAM_06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96752"/>
            <a:ext cx="612068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16632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«Цветок» </a:t>
            </a:r>
            <a:endParaRPr lang="ru-RU" dirty="0"/>
          </a:p>
        </p:txBody>
      </p:sp>
      <p:pic>
        <p:nvPicPr>
          <p:cNvPr id="6" name="Рисунок 5" descr="K:\DCIM\100PHOTO\SAM_06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80728"/>
            <a:ext cx="612067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«Социально-коммуникативное развитие»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760168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взаимодействия ребенка со сверстниками, уважительного и доброжелательного отношения к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окружающим</a:t>
            </a:r>
          </a:p>
          <a:p>
            <a:pPr eaLnBrk="1" hangingPunct="1"/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формирование первичных представлений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безопасных играх на асфальте,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воспитание осознанного отношения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выполнению правил безопасного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поведения</a:t>
            </a:r>
          </a:p>
          <a:p>
            <a:pPr eaLnBrk="1" hangingPunct="1"/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становление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самостоятельности детей,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выработка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них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саморегуляции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поведения</a:t>
            </a:r>
          </a:p>
          <a:p>
            <a:pPr eaLnBrk="1" hangingPunct="1"/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формирование волевых черт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характера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endParaRPr lang="ru-RU" sz="2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«Познавательное развитие» </a:t>
            </a:r>
            <a:endParaRPr lang="ru-RU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76016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060846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800" dirty="0" smtClean="0"/>
              <a:t>формирование </a:t>
            </a:r>
            <a:r>
              <a:rPr lang="ru-RU" sz="2800" dirty="0"/>
              <a:t>элементарных математических представлений, первичных представлений об основных свойствах и отношениях объектов окружающего </a:t>
            </a:r>
            <a:r>
              <a:rPr lang="ru-RU" sz="2800" dirty="0" smtClean="0"/>
              <a:t>мира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/>
              <a:t>развитие </a:t>
            </a:r>
            <a:r>
              <a:rPr lang="ru-RU" sz="2800" dirty="0"/>
              <a:t>восприятия, внимания, памяти, наблюдательности, способности анализировать, сравнивать, устанавливать простейшие связи, делать обобщения, выделять существенные признаки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«Речевое развитие»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свободного общения между детьми и взрослыми, овладению конструктивными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способами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средствами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взаимодействия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компонентов устной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речи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приобщение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детей к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художественной литературе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«Художественно-эстетическое развитие»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эстетических чувств детей, художественного восприятия, образных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представлений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музыкальных способностей,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ориентировки в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пространстве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«Физическое развитие»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эффективное средство закаливания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детей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физических качеств детей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формирование первичных представлений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здоровом образе жизни, пользе спорта, подвижных игр, влиянии свежего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воздуха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укрепление различных органов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 организма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8064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Игры на асфальте как развивающая предметно-пространственная среда ДОУ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2420888"/>
            <a:ext cx="57606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Отвечают основным требованиям к среде: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/>
              <a:t>Содержательно-насыщенные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/>
              <a:t>Развивающие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/>
              <a:t>Доступные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/>
              <a:t>Вариативные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/>
              <a:t>Многофункциональные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err="1" smtClean="0"/>
              <a:t>Здоровьесберегающие</a:t>
            </a:r>
            <a:endParaRPr lang="ru-RU" sz="2800" dirty="0" smtClean="0"/>
          </a:p>
          <a:p>
            <a:pPr algn="l">
              <a:buFont typeface="Arial" pitchFamily="34" charset="0"/>
              <a:buChar char="•"/>
            </a:pPr>
            <a:r>
              <a:rPr lang="ru-RU" sz="2800" dirty="0" smtClean="0"/>
              <a:t>Эстетически-привлекательные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3528" y="445381"/>
            <a:ext cx="8496944" cy="76944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«Змейка»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Рисунок 4" descr="K:\DCIM\100PHOTO\SAM_06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268760"/>
            <a:ext cx="612067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:\DCIM\100PHOTO\SAM_06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340768"/>
            <a:ext cx="597666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43608" y="116632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«Солнышко с косичками»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ouds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35</TotalTime>
  <Words>240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Times New Roman</vt:lpstr>
      <vt:lpstr>Arial</vt:lpstr>
      <vt:lpstr>Calibri</vt:lpstr>
      <vt:lpstr>Broadway BT</vt:lpstr>
      <vt:lpstr>clouds</vt:lpstr>
      <vt:lpstr>«Игры на асфальте как средство и условие реализации  основной образовательной программы ДОУ в летний период»</vt:lpstr>
      <vt:lpstr>«Социально-коммуникативное развитие»</vt:lpstr>
      <vt:lpstr>«Познавательное развитие» </vt:lpstr>
      <vt:lpstr>«Речевое развитие» </vt:lpstr>
      <vt:lpstr>«Художественно-эстетическое развитие»</vt:lpstr>
      <vt:lpstr>«Физическое развитие»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 облака</dc:title>
  <dc:creator>qwerty</dc:creator>
  <cp:keywords>шаблоны для презентаций</cp:keywords>
  <cp:lastModifiedBy>user</cp:lastModifiedBy>
  <cp:revision>6</cp:revision>
  <dcterms:created xsi:type="dcterms:W3CDTF">2012-12-02T09:31:32Z</dcterms:created>
  <dcterms:modified xsi:type="dcterms:W3CDTF">2015-06-15T12:52:28Z</dcterms:modified>
</cp:coreProperties>
</file>