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761163" cy="9942513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3CB17-B90C-4412-8BD6-B454CAD6778D}" type="datetimeFigureOut">
              <a:rPr lang="ru-RU" smtClean="0"/>
              <a:pPr/>
              <a:t>16.11.2015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DC068-3E31-4F8A-B856-CDBF1BCE0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Play and Learn!!!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«</a:t>
            </a:r>
            <a:r>
              <a:rPr lang="en-US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Enjoying your home</a:t>
            </a:r>
            <a:r>
              <a:rPr lang="ru-RU" sz="40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»</a:t>
            </a:r>
            <a:endParaRPr lang="ru-RU" sz="4000" b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Home Sweet Home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East or West Home Is Best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There is no Place Like Home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509120"/>
            <a:ext cx="3322712" cy="2088232"/>
          </a:xfrm>
        </p:spPr>
      </p:pic>
    </p:spTree>
    <p:extLst>
      <p:ext uri="{BB962C8B-B14F-4D97-AF65-F5344CB8AC3E}">
        <p14:creationId xmlns:p14="http://schemas.microsoft.com/office/powerpoint/2010/main" val="371334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Read and Translate: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Door,  kitchen, on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Window,  wall, next to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Carpet,  table, under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Fireplace,  hall, behind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Armchair,  floor, above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Wardrobe,  desk, in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Pantry,  picture, in the middle of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Bathroom,  flat, between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Name the words with the sounds: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Команда </a:t>
            </a:r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en-US" b="1" dirty="0" smtClean="0">
                <a:solidFill>
                  <a:srgbClr val="FF0000"/>
                </a:solidFill>
              </a:rPr>
              <a:t>Energetic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[ t </a:t>
            </a:r>
            <a:r>
              <a:rPr lang="en-US" b="1" dirty="0">
                <a:solidFill>
                  <a:srgbClr val="0070C0"/>
                </a:solidFill>
              </a:rPr>
              <a:t>] [ </a:t>
            </a:r>
            <a:r>
              <a:rPr lang="en-US" b="1" dirty="0" smtClean="0">
                <a:solidFill>
                  <a:srgbClr val="0070C0"/>
                </a:solidFill>
              </a:rPr>
              <a:t>a: </a:t>
            </a:r>
            <a:r>
              <a:rPr lang="en-US" b="1" dirty="0">
                <a:solidFill>
                  <a:srgbClr val="0070C0"/>
                </a:solidFill>
              </a:rPr>
              <a:t>] [ </a:t>
            </a:r>
            <a:r>
              <a:rPr lang="en-US" b="1" dirty="0" smtClean="0">
                <a:solidFill>
                  <a:srgbClr val="0070C0"/>
                </a:solidFill>
              </a:rPr>
              <a:t>k </a:t>
            </a:r>
            <a:r>
              <a:rPr lang="en-US" b="1" dirty="0">
                <a:solidFill>
                  <a:srgbClr val="0070C0"/>
                </a:solidFill>
              </a:rPr>
              <a:t>] 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Команда</a:t>
            </a:r>
            <a:r>
              <a:rPr lang="en-US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en-US" b="1" dirty="0" smtClean="0">
                <a:solidFill>
                  <a:srgbClr val="FF0000"/>
                </a:solidFill>
              </a:rPr>
              <a:t>Friendly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[ </a:t>
            </a:r>
            <a:r>
              <a:rPr lang="en-US" b="1" dirty="0" smtClean="0">
                <a:solidFill>
                  <a:srgbClr val="0070C0"/>
                </a:solidFill>
              </a:rPr>
              <a:t>u: </a:t>
            </a:r>
            <a:r>
              <a:rPr lang="en-US" b="1" dirty="0">
                <a:solidFill>
                  <a:srgbClr val="0070C0"/>
                </a:solidFill>
              </a:rPr>
              <a:t>] [ 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] [ </a:t>
            </a:r>
            <a:r>
              <a:rPr lang="en-US" b="1" dirty="0" smtClean="0">
                <a:solidFill>
                  <a:srgbClr val="0070C0"/>
                </a:solidFill>
              </a:rPr>
              <a:t> w] 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33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Word Order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Команда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 «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Energetic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»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:</a:t>
            </a:r>
          </a:p>
          <a:p>
            <a:endParaRPr lang="ru-RU" dirty="0" smtClean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TV, in, </a:t>
            </a: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no,There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, my, is, room.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o, flat, our, There, pantries, </a:t>
            </a: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are,in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bedroom,is,nice,There,a,his,house,in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his, Is, hall, in, a, flat, there</a:t>
            </a:r>
            <a:r>
              <a:rPr lang="ru-RU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dirty="0" smtClean="0"/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181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Word Order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Команда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«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Friendly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»</a:t>
            </a: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chairs,in,two,There,my,are,room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no,flat,our,There,pictures,are,in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kitchen,is,large,There,a,his,house,in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is, Is, fireplace, in,</a:t>
            </a:r>
            <a:r>
              <a:rPr lang="ru-RU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a,</a:t>
            </a:r>
            <a:r>
              <a:rPr lang="ru-RU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house,</a:t>
            </a:r>
            <a:r>
              <a:rPr lang="ru-RU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there</a:t>
            </a:r>
            <a:r>
              <a:rPr lang="ru-RU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en-US" dirty="0" smtClean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2556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Translator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Команда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«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Friendly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»</a:t>
            </a:r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На полу большой красный ковер.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В гостиной – камин.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В левом углу – кресло.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Рядом с кроватью – стул.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Над столом есть лампа?</a:t>
            </a:r>
          </a:p>
          <a:p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211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Translator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2" y="1556792"/>
            <a:ext cx="7201609" cy="4525963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Команда</a:t>
            </a: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«</a:t>
            </a:r>
            <a:r>
              <a:rPr lang="en-US" b="1" dirty="0">
                <a:solidFill>
                  <a:srgbClr val="FF0000"/>
                </a:solidFill>
                <a:cs typeface="Aharoni" pitchFamily="2" charset="-79"/>
              </a:rPr>
              <a:t>Energetic</a:t>
            </a:r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»</a:t>
            </a:r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На полке много книг.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В спальне две кровати.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В правом  углу – стул.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В середине комнаты  – стол.</a:t>
            </a:r>
          </a:p>
          <a:p>
            <a:r>
              <a:rPr lang="ru-RU" b="1" dirty="0" smtClean="0">
                <a:solidFill>
                  <a:srgbClr val="0070C0"/>
                </a:solidFill>
                <a:cs typeface="Aharoni" pitchFamily="2" charset="-79"/>
              </a:rPr>
              <a:t>Под кроватью есть коробка?</a:t>
            </a:r>
          </a:p>
          <a:p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33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the picture </a:t>
            </a:r>
            <a:r>
              <a:rPr lang="ru-RU" dirty="0" smtClean="0">
                <a:solidFill>
                  <a:srgbClr val="FF0000"/>
                </a:solidFill>
              </a:rPr>
              <a:t>№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268760"/>
            <a:ext cx="7128792" cy="5040560"/>
          </a:xfrm>
        </p:spPr>
      </p:pic>
    </p:spTree>
    <p:extLst>
      <p:ext uri="{BB962C8B-B14F-4D97-AF65-F5344CB8AC3E}">
        <p14:creationId xmlns:p14="http://schemas.microsoft.com/office/powerpoint/2010/main" val="1516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Describe the picture</a:t>
            </a:r>
            <a:r>
              <a:rPr lang="ru-RU" dirty="0" smtClean="0">
                <a:solidFill>
                  <a:srgbClr val="FF0000"/>
                </a:solidFill>
              </a:rPr>
              <a:t> № 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cs typeface="Aharoni" pitchFamily="2" charset="-79"/>
            </a:endParaRPr>
          </a:p>
          <a:p>
            <a:endParaRPr lang="en-US" dirty="0" smtClean="0">
              <a:solidFill>
                <a:srgbClr val="FF0000"/>
              </a:solidFill>
              <a:cs typeface="Aharoni" pitchFamily="2" charset="-79"/>
            </a:endParaRP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268760"/>
            <a:ext cx="7715200" cy="5328592"/>
          </a:xfrm>
        </p:spPr>
      </p:pic>
    </p:spTree>
    <p:extLst>
      <p:ext uri="{BB962C8B-B14F-4D97-AF65-F5344CB8AC3E}">
        <p14:creationId xmlns:p14="http://schemas.microsoft.com/office/powerpoint/2010/main" val="26302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fb8ab7614f8b7b1d3df9c2fdf8cdbc84f49b8"/>
</p:tagLst>
</file>

<file path=ppt/theme/theme1.xml><?xml version="1.0" encoding="utf-8"?>
<a:theme xmlns:a="http://schemas.openxmlformats.org/drawingml/2006/main" name="butterfly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butterfly</Template>
  <TotalTime>132</TotalTime>
  <Words>244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butterfly</vt:lpstr>
      <vt:lpstr>Play and Learn!!!</vt:lpstr>
      <vt:lpstr>Read and Translate:</vt:lpstr>
      <vt:lpstr>Name the words with the sounds:</vt:lpstr>
      <vt:lpstr>Word Order</vt:lpstr>
      <vt:lpstr>Word Order</vt:lpstr>
      <vt:lpstr>Translator</vt:lpstr>
      <vt:lpstr>Translator</vt:lpstr>
      <vt:lpstr>Describe the picture № 1</vt:lpstr>
      <vt:lpstr>Describe the picture № 2</vt:lpstr>
      <vt:lpstr>Home Sweet Home East or West Home Is Best There is no Place Like Home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 and Learn!!!</dc:title>
  <dc:creator>Ольга Анатольевна</dc:creator>
  <cp:lastModifiedBy>Ольга Анатольевна</cp:lastModifiedBy>
  <cp:revision>25</cp:revision>
  <cp:lastPrinted>2015-11-15T12:36:09Z</cp:lastPrinted>
  <dcterms:created xsi:type="dcterms:W3CDTF">2015-11-15T11:19:00Z</dcterms:created>
  <dcterms:modified xsi:type="dcterms:W3CDTF">2015-11-16T12:34:39Z</dcterms:modified>
</cp:coreProperties>
</file>