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95" r:id="rId10"/>
    <p:sldId id="292" r:id="rId11"/>
    <p:sldId id="293" r:id="rId12"/>
    <p:sldId id="294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709" autoAdjust="0"/>
  </p:normalViewPr>
  <p:slideViewPr>
    <p:cSldViewPr>
      <p:cViewPr varScale="1">
        <p:scale>
          <a:sx n="87" d="100"/>
          <a:sy n="87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Формирование культурно-гигиенических навыков у детей дошкольного возраста посредством различных методов и приемов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8258204" cy="1162050"/>
          </a:xfrm>
        </p:spPr>
        <p:txBody>
          <a:bodyPr>
            <a:normAutofit/>
          </a:bodyPr>
          <a:lstStyle/>
          <a:p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Прием пищи</a:t>
            </a:r>
            <a:endParaRPr lang="ru-RU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Кашу вкусную сварили.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тарелкам разложили.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Горячо, бери немножко,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Помогает кушать ложка.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Новая папка\IMG_2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896269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8258204" cy="1162050"/>
          </a:xfrm>
        </p:spPr>
        <p:txBody>
          <a:bodyPr>
            <a:normAutofit/>
          </a:bodyPr>
          <a:lstStyle/>
          <a:p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Прием пищи</a:t>
            </a:r>
            <a:endParaRPr lang="ru-RU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Новая папка\IMG_2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0"/>
            <a:ext cx="5111750" cy="3833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928934"/>
            <a:ext cx="3037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нас салфетки вот какие,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бумажные, льняные.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салфетки помогают,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Руки, губы вытирают.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8258204" cy="1162050"/>
          </a:xfrm>
        </p:spPr>
        <p:txBody>
          <a:bodyPr>
            <a:normAutofit/>
          </a:bodyPr>
          <a:lstStyle/>
          <a:p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Дневной сон</a:t>
            </a:r>
            <a:endParaRPr lang="ru-RU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857364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гуляли, мы играли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немножечко устали.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сил еще набрать,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Надо нам чуть-чуть поспать.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 закроешь глазки,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приснится сказка: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 кота мурлыку,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Журавля-курлыку,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Лисоньку-хитрулю,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Мышку-крохотулю,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Зайчика-хвастушку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жужжалку-мушку,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 шмеля-гуделку,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Хлопотушку-белку,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 сластену-мишку.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G:\Новая папка\IMG_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4442" y="-16716516"/>
            <a:ext cx="4064000" cy="3048000"/>
          </a:xfrm>
          <a:prstGeom prst="rect">
            <a:avLst/>
          </a:prstGeom>
          <a:noFill/>
        </p:spPr>
      </p:pic>
      <p:pic>
        <p:nvPicPr>
          <p:cNvPr id="8199" name="Picture 7" descr="G:\Новая папка\IMG_255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857364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8329642" cy="1162050"/>
          </a:xfrm>
        </p:spPr>
        <p:txBody>
          <a:bodyPr>
            <a:normAutofit/>
          </a:bodyPr>
          <a:lstStyle/>
          <a:p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Одеваемся на прогулку</a:t>
            </a:r>
            <a:endParaRPr lang="ru-RU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небе солнышко гуляет,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ясным днем нас поздравляет,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Собирайтесь, детвора,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 гулять давно пора.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Раз, два, три, четыре, пять,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Собираемся гулять,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хочешь прогуляться,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быстро одеваться.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Дверцу шкафа открывай,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порядку одевай!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Новая папка\IMG_2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1938337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572296" cy="116205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КГН\1303976521_kak-nauchit-odevats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215238" cy="434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42900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Культурно-гигиенические навыки</a:t>
            </a:r>
            <a:r>
              <a:rPr lang="ru-RU" sz="3600" dirty="0" smtClean="0"/>
              <a:t> -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-214338"/>
            <a:ext cx="5111750" cy="585311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Целеустремленность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Организованность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Дисциплинированность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Выдержка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Настойчивость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Самостоятельность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Развитие воли ребёнка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эстетического вкуса</a:t>
            </a:r>
            <a:endParaRPr lang="ru-RU" dirty="0"/>
          </a:p>
        </p:txBody>
      </p:sp>
      <p:pic>
        <p:nvPicPr>
          <p:cNvPr id="1026" name="Picture 2" descr="C:\Documents and Settings\Компьютер\Рабочий стол\КГН\hygiene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1283" y="1600200"/>
            <a:ext cx="254143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229600" cy="1143000"/>
          </a:xfrm>
        </p:spPr>
        <p:txBody>
          <a:bodyPr/>
          <a:lstStyle/>
          <a:p>
            <a:r>
              <a:rPr lang="ru-RU" dirty="0" smtClean="0"/>
              <a:t>Этическое развитие ребёнка</a:t>
            </a:r>
            <a:endParaRPr lang="ru-RU" dirty="0"/>
          </a:p>
        </p:txBody>
      </p:sp>
      <p:pic>
        <p:nvPicPr>
          <p:cNvPr id="2050" name="Picture 2" descr="C:\Documents and Settings\Компьютер\Рабочий стол\КГН\ZOG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206455" cy="527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нравственных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Единство требований со стороны взрослых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Во время умывания</a:t>
            </a:r>
            <a:endParaRPr lang="ru-RU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785926"/>
            <a:ext cx="3008313" cy="4691063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Прохладной водою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мылом душистым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Моемся сами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Быстро и чисто.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000" dirty="0" smtClean="0"/>
              <a:t>Тра-та-та, тра-та-та,</a:t>
            </a:r>
          </a:p>
          <a:p>
            <a:r>
              <a:rPr lang="ru-RU" sz="2000" dirty="0" smtClean="0"/>
              <a:t>Где там прячется вода?</a:t>
            </a:r>
          </a:p>
          <a:p>
            <a:r>
              <a:rPr lang="ru-RU" sz="2000" dirty="0" smtClean="0"/>
              <a:t>Выходи, водица,</a:t>
            </a:r>
          </a:p>
          <a:p>
            <a:r>
              <a:rPr lang="ru-RU" sz="2000" dirty="0" smtClean="0"/>
              <a:t>Мы хотим умыться.</a:t>
            </a:r>
          </a:p>
          <a:p>
            <a:r>
              <a:rPr lang="ru-RU" sz="2000" dirty="0" smtClean="0"/>
              <a:t>Мойся, мыло, не ленись,</a:t>
            </a:r>
          </a:p>
          <a:p>
            <a:r>
              <a:rPr lang="ru-RU" sz="2000" dirty="0" smtClean="0"/>
              <a:t>Не выскальзывай, не злись! </a:t>
            </a:r>
          </a:p>
          <a:p>
            <a:r>
              <a:rPr lang="ru-RU" sz="2000" dirty="0" smtClean="0"/>
              <a:t>Вот оно и не упало,</a:t>
            </a:r>
          </a:p>
          <a:p>
            <a:r>
              <a:rPr lang="ru-RU" sz="2000" dirty="0" smtClean="0"/>
              <a:t>Нам не мыть его сначала!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G:\Новая папка\IMG_2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7972452" cy="1162050"/>
          </a:xfrm>
        </p:spPr>
        <p:txBody>
          <a:bodyPr>
            <a:normAutofit/>
          </a:bodyPr>
          <a:lstStyle/>
          <a:p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Во время умывания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полотенцем я дружу,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его с собой ношу.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мокрый я, тогда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 мой выручит всегда.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Новая папка\IMG_2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86055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223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культурно-гигиенических навыков у детей дошкольного возраста посредством различных методов и приемов</vt:lpstr>
      <vt:lpstr>Культурно-гигиенические навыки -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отношений. </vt:lpstr>
      <vt:lpstr>Слайд 3</vt:lpstr>
      <vt:lpstr>Развитие эстетического вкуса</vt:lpstr>
      <vt:lpstr>Этическое развитие ребёнка</vt:lpstr>
      <vt:lpstr>Развитие нравственных чувств</vt:lpstr>
      <vt:lpstr>Единство требований со стороны взрослых</vt:lpstr>
      <vt:lpstr>Во время умывания</vt:lpstr>
      <vt:lpstr>Во время умывания</vt:lpstr>
      <vt:lpstr>Прием пищи</vt:lpstr>
      <vt:lpstr>Прием пищи</vt:lpstr>
      <vt:lpstr>Дневной сон</vt:lpstr>
      <vt:lpstr>Одеваемся на прогулку</vt:lpstr>
      <vt:lpstr>Спасибо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Компьютер</cp:lastModifiedBy>
  <cp:revision>42</cp:revision>
  <dcterms:created xsi:type="dcterms:W3CDTF">2013-01-06T18:32:13Z</dcterms:created>
  <dcterms:modified xsi:type="dcterms:W3CDTF">2013-12-17T16:54:05Z</dcterms:modified>
</cp:coreProperties>
</file>