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  <p:sldId id="260" r:id="rId6"/>
    <p:sldId id="261" r:id="rId7"/>
    <p:sldId id="258" r:id="rId8"/>
    <p:sldId id="263" r:id="rId9"/>
    <p:sldId id="264" r:id="rId10"/>
    <p:sldId id="262" r:id="rId11"/>
    <p:sldId id="265" r:id="rId12"/>
    <p:sldId id="267" r:id="rId13"/>
    <p:sldId id="268" r:id="rId14"/>
    <p:sldId id="269" r:id="rId15"/>
    <p:sldId id="266" r:id="rId16"/>
    <p:sldId id="271" r:id="rId17"/>
    <p:sldId id="270" r:id="rId18"/>
    <p:sldId id="272" r:id="rId19"/>
    <p:sldId id="273" r:id="rId20"/>
    <p:sldId id="274" r:id="rId21"/>
    <p:sldId id="277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DDE57-0E8E-4778-8E87-8E5779BD6E99}" type="doc">
      <dgm:prSet loTypeId="urn:microsoft.com/office/officeart/2005/8/layout/equation1" loCatId="process" qsTypeId="urn:microsoft.com/office/officeart/2005/8/quickstyle/3d4" qsCatId="3D" csTypeId="urn:microsoft.com/office/officeart/2005/8/colors/colorful2" csCatId="colorful" phldr="1"/>
      <dgm:spPr/>
    </dgm:pt>
    <dgm:pt modelId="{B8D5944B-B8D2-4BCA-AA1B-99A038DA80A1}">
      <dgm:prSet phldrT="[Текст]" custT="1"/>
      <dgm:spPr/>
      <dgm:t>
        <a:bodyPr/>
        <a:lstStyle/>
        <a:p>
          <a:r>
            <a:rPr lang="en-US" sz="4000" dirty="0" smtClean="0"/>
            <a:t>jump</a:t>
          </a:r>
          <a:endParaRPr lang="ru-RU" sz="4000" dirty="0"/>
        </a:p>
      </dgm:t>
    </dgm:pt>
    <dgm:pt modelId="{58B5629C-020B-4363-ABE9-2B7B77210D51}" type="parTrans" cxnId="{D8FD5491-B2F8-4DC3-B343-9EFB7197D907}">
      <dgm:prSet/>
      <dgm:spPr/>
      <dgm:t>
        <a:bodyPr/>
        <a:lstStyle/>
        <a:p>
          <a:endParaRPr lang="ru-RU"/>
        </a:p>
      </dgm:t>
    </dgm:pt>
    <dgm:pt modelId="{83EC4237-3FB4-4B75-B3C8-A230865DF8ED}" type="sibTrans" cxnId="{D8FD5491-B2F8-4DC3-B343-9EFB7197D907}">
      <dgm:prSet/>
      <dgm:spPr/>
      <dgm:t>
        <a:bodyPr/>
        <a:lstStyle/>
        <a:p>
          <a:endParaRPr lang="ru-RU"/>
        </a:p>
      </dgm:t>
    </dgm:pt>
    <dgm:pt modelId="{38879B31-00D8-47DE-AC2B-2348C8152AE3}">
      <dgm:prSet phldrT="[Текст]" custT="1"/>
      <dgm:spPr/>
      <dgm:t>
        <a:bodyPr/>
        <a:lstStyle/>
        <a:p>
          <a:r>
            <a:rPr lang="en-US" sz="4400" dirty="0" err="1" smtClean="0"/>
            <a:t>ing</a:t>
          </a:r>
          <a:endParaRPr lang="ru-RU" sz="4400" dirty="0"/>
        </a:p>
      </dgm:t>
    </dgm:pt>
    <dgm:pt modelId="{1D2C0A0A-F9B7-4EE9-8DE9-51DE96CE7EC7}" type="parTrans" cxnId="{236D0255-4D7F-4069-8440-A928F8D0D759}">
      <dgm:prSet/>
      <dgm:spPr/>
      <dgm:t>
        <a:bodyPr/>
        <a:lstStyle/>
        <a:p>
          <a:endParaRPr lang="ru-RU"/>
        </a:p>
      </dgm:t>
    </dgm:pt>
    <dgm:pt modelId="{1E2938E3-60BF-48A7-958F-581D5AD124E7}" type="sibTrans" cxnId="{236D0255-4D7F-4069-8440-A928F8D0D759}">
      <dgm:prSet/>
      <dgm:spPr/>
      <dgm:t>
        <a:bodyPr/>
        <a:lstStyle/>
        <a:p>
          <a:endParaRPr lang="ru-RU"/>
        </a:p>
      </dgm:t>
    </dgm:pt>
    <dgm:pt modelId="{ED2222D6-EE63-4A46-B214-D21A85669034}">
      <dgm:prSet phldrT="[Текст]" custT="1"/>
      <dgm:spPr/>
      <dgm:t>
        <a:bodyPr/>
        <a:lstStyle/>
        <a:p>
          <a:r>
            <a:rPr lang="en-US" sz="3200" dirty="0" smtClean="0"/>
            <a:t>jumping</a:t>
          </a:r>
          <a:endParaRPr lang="ru-RU" sz="3200" dirty="0"/>
        </a:p>
      </dgm:t>
    </dgm:pt>
    <dgm:pt modelId="{B20748E5-4E0D-4080-81AA-65335968C9EA}" type="parTrans" cxnId="{C127D1E2-5047-4621-BDE4-8425C43A379D}">
      <dgm:prSet/>
      <dgm:spPr/>
      <dgm:t>
        <a:bodyPr/>
        <a:lstStyle/>
        <a:p>
          <a:endParaRPr lang="ru-RU"/>
        </a:p>
      </dgm:t>
    </dgm:pt>
    <dgm:pt modelId="{52E4B37A-8AAB-4159-8E7C-780563082CFB}" type="sibTrans" cxnId="{C127D1E2-5047-4621-BDE4-8425C43A379D}">
      <dgm:prSet/>
      <dgm:spPr/>
      <dgm:t>
        <a:bodyPr/>
        <a:lstStyle/>
        <a:p>
          <a:endParaRPr lang="ru-RU"/>
        </a:p>
      </dgm:t>
    </dgm:pt>
    <dgm:pt modelId="{A518E952-FF89-446F-86C9-2881DFA99690}" type="pres">
      <dgm:prSet presAssocID="{CE2DDE57-0E8E-4778-8E87-8E5779BD6E99}" presName="linearFlow" presStyleCnt="0">
        <dgm:presLayoutVars>
          <dgm:dir/>
          <dgm:resizeHandles val="exact"/>
        </dgm:presLayoutVars>
      </dgm:prSet>
      <dgm:spPr/>
    </dgm:pt>
    <dgm:pt modelId="{239EE8C4-2EB9-4D5B-9AA6-3E9E33D1EBC7}" type="pres">
      <dgm:prSet presAssocID="{B8D5944B-B8D2-4BCA-AA1B-99A038DA80A1}" presName="node" presStyleLbl="node1" presStyleIdx="0" presStyleCnt="3" custScaleX="99869" custScaleY="75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EDA53-FBD0-4760-86E6-759424418BDC}" type="pres">
      <dgm:prSet presAssocID="{83EC4237-3FB4-4B75-B3C8-A230865DF8ED}" presName="spacerL" presStyleCnt="0"/>
      <dgm:spPr/>
    </dgm:pt>
    <dgm:pt modelId="{73A70B0A-54D7-45F1-BB7D-3BE2A36A4FA1}" type="pres">
      <dgm:prSet presAssocID="{83EC4237-3FB4-4B75-B3C8-A230865DF8ED}" presName="sibTrans" presStyleLbl="sibTrans2D1" presStyleIdx="0" presStyleCnt="2" custScaleX="71694" custScaleY="71948"/>
      <dgm:spPr/>
    </dgm:pt>
    <dgm:pt modelId="{003D6EC2-6477-4B3F-A93F-44FF3AB5A719}" type="pres">
      <dgm:prSet presAssocID="{83EC4237-3FB4-4B75-B3C8-A230865DF8ED}" presName="spacerR" presStyleCnt="0"/>
      <dgm:spPr/>
    </dgm:pt>
    <dgm:pt modelId="{A53F591D-8AF0-40B6-948B-E0491A2BDA1F}" type="pres">
      <dgm:prSet presAssocID="{38879B31-00D8-47DE-AC2B-2348C8152AE3}" presName="node" presStyleLbl="node1" presStyleIdx="1" presStyleCnt="3" custScaleX="90069" custScaleY="71116">
        <dgm:presLayoutVars>
          <dgm:bulletEnabled val="1"/>
        </dgm:presLayoutVars>
      </dgm:prSet>
      <dgm:spPr/>
    </dgm:pt>
    <dgm:pt modelId="{7CBDA933-116E-41F1-8686-6652B4CFE444}" type="pres">
      <dgm:prSet presAssocID="{1E2938E3-60BF-48A7-958F-581D5AD124E7}" presName="spacerL" presStyleCnt="0"/>
      <dgm:spPr/>
    </dgm:pt>
    <dgm:pt modelId="{1B0DBCBE-354E-4EDC-A0D8-829A2530420E}" type="pres">
      <dgm:prSet presAssocID="{1E2938E3-60BF-48A7-958F-581D5AD124E7}" presName="sibTrans" presStyleLbl="sibTrans2D1" presStyleIdx="1" presStyleCnt="2" custScaleX="63383" custScaleY="68006"/>
      <dgm:spPr/>
    </dgm:pt>
    <dgm:pt modelId="{0F5DEF81-C8FD-4694-813B-4B031D3B3FD7}" type="pres">
      <dgm:prSet presAssocID="{1E2938E3-60BF-48A7-958F-581D5AD124E7}" presName="spacerR" presStyleCnt="0"/>
      <dgm:spPr/>
    </dgm:pt>
    <dgm:pt modelId="{8E502E26-E7C9-411F-8AC7-0C1453934FBF}" type="pres">
      <dgm:prSet presAssocID="{ED2222D6-EE63-4A46-B214-D21A85669034}" presName="node" presStyleLbl="node1" presStyleIdx="2" presStyleCnt="3" custScaleX="120471" custScaleY="71771">
        <dgm:presLayoutVars>
          <dgm:bulletEnabled val="1"/>
        </dgm:presLayoutVars>
      </dgm:prSet>
      <dgm:spPr/>
    </dgm:pt>
  </dgm:ptLst>
  <dgm:cxnLst>
    <dgm:cxn modelId="{261CC8EE-FF80-4D38-89EA-DE31EC977332}" type="presOf" srcId="{38879B31-00D8-47DE-AC2B-2348C8152AE3}" destId="{A53F591D-8AF0-40B6-948B-E0491A2BDA1F}" srcOrd="0" destOrd="0" presId="urn:microsoft.com/office/officeart/2005/8/layout/equation1"/>
    <dgm:cxn modelId="{141DA18F-4850-495E-995C-6135B5FF8AB0}" type="presOf" srcId="{1E2938E3-60BF-48A7-958F-581D5AD124E7}" destId="{1B0DBCBE-354E-4EDC-A0D8-829A2530420E}" srcOrd="0" destOrd="0" presId="urn:microsoft.com/office/officeart/2005/8/layout/equation1"/>
    <dgm:cxn modelId="{83AF20C9-CD36-49E3-AA66-87F351B88238}" type="presOf" srcId="{ED2222D6-EE63-4A46-B214-D21A85669034}" destId="{8E502E26-E7C9-411F-8AC7-0C1453934FBF}" srcOrd="0" destOrd="0" presId="urn:microsoft.com/office/officeart/2005/8/layout/equation1"/>
    <dgm:cxn modelId="{0F5365AA-0FE2-4D3C-80AF-AED5661F4F34}" type="presOf" srcId="{83EC4237-3FB4-4B75-B3C8-A230865DF8ED}" destId="{73A70B0A-54D7-45F1-BB7D-3BE2A36A4FA1}" srcOrd="0" destOrd="0" presId="urn:microsoft.com/office/officeart/2005/8/layout/equation1"/>
    <dgm:cxn modelId="{236D0255-4D7F-4069-8440-A928F8D0D759}" srcId="{CE2DDE57-0E8E-4778-8E87-8E5779BD6E99}" destId="{38879B31-00D8-47DE-AC2B-2348C8152AE3}" srcOrd="1" destOrd="0" parTransId="{1D2C0A0A-F9B7-4EE9-8DE9-51DE96CE7EC7}" sibTransId="{1E2938E3-60BF-48A7-958F-581D5AD124E7}"/>
    <dgm:cxn modelId="{D8FD5491-B2F8-4DC3-B343-9EFB7197D907}" srcId="{CE2DDE57-0E8E-4778-8E87-8E5779BD6E99}" destId="{B8D5944B-B8D2-4BCA-AA1B-99A038DA80A1}" srcOrd="0" destOrd="0" parTransId="{58B5629C-020B-4363-ABE9-2B7B77210D51}" sibTransId="{83EC4237-3FB4-4B75-B3C8-A230865DF8ED}"/>
    <dgm:cxn modelId="{C127D1E2-5047-4621-BDE4-8425C43A379D}" srcId="{CE2DDE57-0E8E-4778-8E87-8E5779BD6E99}" destId="{ED2222D6-EE63-4A46-B214-D21A85669034}" srcOrd="2" destOrd="0" parTransId="{B20748E5-4E0D-4080-81AA-65335968C9EA}" sibTransId="{52E4B37A-8AAB-4159-8E7C-780563082CFB}"/>
    <dgm:cxn modelId="{0029DB1E-9EEA-407D-9783-D23BDB4D2D16}" type="presOf" srcId="{CE2DDE57-0E8E-4778-8E87-8E5779BD6E99}" destId="{A518E952-FF89-446F-86C9-2881DFA99690}" srcOrd="0" destOrd="0" presId="urn:microsoft.com/office/officeart/2005/8/layout/equation1"/>
    <dgm:cxn modelId="{CF1E1972-FCFF-45E1-8140-57A6DE7ACC1F}" type="presOf" srcId="{B8D5944B-B8D2-4BCA-AA1B-99A038DA80A1}" destId="{239EE8C4-2EB9-4D5B-9AA6-3E9E33D1EBC7}" srcOrd="0" destOrd="0" presId="urn:microsoft.com/office/officeart/2005/8/layout/equation1"/>
    <dgm:cxn modelId="{9BB3F133-8EC3-45A5-9D0A-7D16226F911F}" type="presParOf" srcId="{A518E952-FF89-446F-86C9-2881DFA99690}" destId="{239EE8C4-2EB9-4D5B-9AA6-3E9E33D1EBC7}" srcOrd="0" destOrd="0" presId="urn:microsoft.com/office/officeart/2005/8/layout/equation1"/>
    <dgm:cxn modelId="{3E7A31F0-211E-4106-84DF-70C511A954ED}" type="presParOf" srcId="{A518E952-FF89-446F-86C9-2881DFA99690}" destId="{47DEDA53-FBD0-4760-86E6-759424418BDC}" srcOrd="1" destOrd="0" presId="urn:microsoft.com/office/officeart/2005/8/layout/equation1"/>
    <dgm:cxn modelId="{214D0023-3428-4992-91FA-39208068C288}" type="presParOf" srcId="{A518E952-FF89-446F-86C9-2881DFA99690}" destId="{73A70B0A-54D7-45F1-BB7D-3BE2A36A4FA1}" srcOrd="2" destOrd="0" presId="urn:microsoft.com/office/officeart/2005/8/layout/equation1"/>
    <dgm:cxn modelId="{E8B344BD-514F-48BD-B14E-9AE39B100EF4}" type="presParOf" srcId="{A518E952-FF89-446F-86C9-2881DFA99690}" destId="{003D6EC2-6477-4B3F-A93F-44FF3AB5A719}" srcOrd="3" destOrd="0" presId="urn:microsoft.com/office/officeart/2005/8/layout/equation1"/>
    <dgm:cxn modelId="{1A6457D8-D8C2-413B-BD44-FEAFCE2FD7E0}" type="presParOf" srcId="{A518E952-FF89-446F-86C9-2881DFA99690}" destId="{A53F591D-8AF0-40B6-948B-E0491A2BDA1F}" srcOrd="4" destOrd="0" presId="urn:microsoft.com/office/officeart/2005/8/layout/equation1"/>
    <dgm:cxn modelId="{0FFA8A79-7381-4515-A0A1-158F96F118E9}" type="presParOf" srcId="{A518E952-FF89-446F-86C9-2881DFA99690}" destId="{7CBDA933-116E-41F1-8686-6652B4CFE444}" srcOrd="5" destOrd="0" presId="urn:microsoft.com/office/officeart/2005/8/layout/equation1"/>
    <dgm:cxn modelId="{57216354-493A-4DBC-BF4D-2055BC09BB82}" type="presParOf" srcId="{A518E952-FF89-446F-86C9-2881DFA99690}" destId="{1B0DBCBE-354E-4EDC-A0D8-829A2530420E}" srcOrd="6" destOrd="0" presId="urn:microsoft.com/office/officeart/2005/8/layout/equation1"/>
    <dgm:cxn modelId="{B98756CF-58AA-4EE5-8898-070971A14B4D}" type="presParOf" srcId="{A518E952-FF89-446F-86C9-2881DFA99690}" destId="{0F5DEF81-C8FD-4694-813B-4B031D3B3FD7}" srcOrd="7" destOrd="0" presId="urn:microsoft.com/office/officeart/2005/8/layout/equation1"/>
    <dgm:cxn modelId="{C09BFEC6-52B0-46EC-912E-E10D4227E655}" type="presParOf" srcId="{A518E952-FF89-446F-86C9-2881DFA99690}" destId="{8E502E26-E7C9-411F-8AC7-0C1453934FB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DDE57-0E8E-4778-8E87-8E5779BD6E99}" type="doc">
      <dgm:prSet loTypeId="urn:microsoft.com/office/officeart/2005/8/layout/equation1" loCatId="process" qsTypeId="urn:microsoft.com/office/officeart/2005/8/quickstyle/3d4" qsCatId="3D" csTypeId="urn:microsoft.com/office/officeart/2005/8/colors/colorful2" csCatId="colorful" phldr="1"/>
      <dgm:spPr/>
    </dgm:pt>
    <dgm:pt modelId="{B8D5944B-B8D2-4BCA-AA1B-99A038DA80A1}">
      <dgm:prSet phldrT="[Текст]" custT="1"/>
      <dgm:spPr/>
      <dgm:t>
        <a:bodyPr/>
        <a:lstStyle/>
        <a:p>
          <a:r>
            <a:rPr lang="en-US" sz="4000" dirty="0" smtClean="0"/>
            <a:t>mak</a:t>
          </a:r>
          <a:r>
            <a:rPr lang="en-US" sz="4000" u="sng" dirty="0" smtClean="0"/>
            <a:t>e</a:t>
          </a:r>
          <a:endParaRPr lang="ru-RU" sz="4000" u="sng" dirty="0"/>
        </a:p>
      </dgm:t>
    </dgm:pt>
    <dgm:pt modelId="{58B5629C-020B-4363-ABE9-2B7B77210D51}" type="parTrans" cxnId="{D8FD5491-B2F8-4DC3-B343-9EFB7197D907}">
      <dgm:prSet/>
      <dgm:spPr/>
      <dgm:t>
        <a:bodyPr/>
        <a:lstStyle/>
        <a:p>
          <a:endParaRPr lang="ru-RU"/>
        </a:p>
      </dgm:t>
    </dgm:pt>
    <dgm:pt modelId="{83EC4237-3FB4-4B75-B3C8-A230865DF8ED}" type="sibTrans" cxnId="{D8FD5491-B2F8-4DC3-B343-9EFB7197D907}">
      <dgm:prSet/>
      <dgm:spPr/>
      <dgm:t>
        <a:bodyPr/>
        <a:lstStyle/>
        <a:p>
          <a:endParaRPr lang="ru-RU"/>
        </a:p>
      </dgm:t>
    </dgm:pt>
    <dgm:pt modelId="{38879B31-00D8-47DE-AC2B-2348C8152AE3}">
      <dgm:prSet phldrT="[Текст]" custT="1"/>
      <dgm:spPr/>
      <dgm:t>
        <a:bodyPr/>
        <a:lstStyle/>
        <a:p>
          <a:r>
            <a:rPr lang="en-US" sz="4400" dirty="0" err="1" smtClean="0"/>
            <a:t>ing</a:t>
          </a:r>
          <a:endParaRPr lang="ru-RU" sz="4400" dirty="0"/>
        </a:p>
      </dgm:t>
    </dgm:pt>
    <dgm:pt modelId="{1D2C0A0A-F9B7-4EE9-8DE9-51DE96CE7EC7}" type="parTrans" cxnId="{236D0255-4D7F-4069-8440-A928F8D0D759}">
      <dgm:prSet/>
      <dgm:spPr/>
      <dgm:t>
        <a:bodyPr/>
        <a:lstStyle/>
        <a:p>
          <a:endParaRPr lang="ru-RU"/>
        </a:p>
      </dgm:t>
    </dgm:pt>
    <dgm:pt modelId="{1E2938E3-60BF-48A7-958F-581D5AD124E7}" type="sibTrans" cxnId="{236D0255-4D7F-4069-8440-A928F8D0D759}">
      <dgm:prSet/>
      <dgm:spPr/>
      <dgm:t>
        <a:bodyPr/>
        <a:lstStyle/>
        <a:p>
          <a:endParaRPr lang="ru-RU"/>
        </a:p>
      </dgm:t>
    </dgm:pt>
    <dgm:pt modelId="{ED2222D6-EE63-4A46-B214-D21A85669034}">
      <dgm:prSet phldrT="[Текст]" custT="1"/>
      <dgm:spPr/>
      <dgm:t>
        <a:bodyPr/>
        <a:lstStyle/>
        <a:p>
          <a:r>
            <a:rPr lang="en-US" sz="3600" dirty="0" smtClean="0"/>
            <a:t>making</a:t>
          </a:r>
          <a:endParaRPr lang="ru-RU" sz="3600" dirty="0"/>
        </a:p>
      </dgm:t>
    </dgm:pt>
    <dgm:pt modelId="{B20748E5-4E0D-4080-81AA-65335968C9EA}" type="parTrans" cxnId="{C127D1E2-5047-4621-BDE4-8425C43A379D}">
      <dgm:prSet/>
      <dgm:spPr/>
      <dgm:t>
        <a:bodyPr/>
        <a:lstStyle/>
        <a:p>
          <a:endParaRPr lang="ru-RU"/>
        </a:p>
      </dgm:t>
    </dgm:pt>
    <dgm:pt modelId="{52E4B37A-8AAB-4159-8E7C-780563082CFB}" type="sibTrans" cxnId="{C127D1E2-5047-4621-BDE4-8425C43A379D}">
      <dgm:prSet/>
      <dgm:spPr/>
      <dgm:t>
        <a:bodyPr/>
        <a:lstStyle/>
        <a:p>
          <a:endParaRPr lang="ru-RU"/>
        </a:p>
      </dgm:t>
    </dgm:pt>
    <dgm:pt modelId="{A518E952-FF89-446F-86C9-2881DFA99690}" type="pres">
      <dgm:prSet presAssocID="{CE2DDE57-0E8E-4778-8E87-8E5779BD6E99}" presName="linearFlow" presStyleCnt="0">
        <dgm:presLayoutVars>
          <dgm:dir/>
          <dgm:resizeHandles val="exact"/>
        </dgm:presLayoutVars>
      </dgm:prSet>
      <dgm:spPr/>
    </dgm:pt>
    <dgm:pt modelId="{239EE8C4-2EB9-4D5B-9AA6-3E9E33D1EBC7}" type="pres">
      <dgm:prSet presAssocID="{B8D5944B-B8D2-4BCA-AA1B-99A038DA80A1}" presName="node" presStyleLbl="node1" presStyleIdx="0" presStyleCnt="3" custScaleX="99869" custScaleY="75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EDA53-FBD0-4760-86E6-759424418BDC}" type="pres">
      <dgm:prSet presAssocID="{83EC4237-3FB4-4B75-B3C8-A230865DF8ED}" presName="spacerL" presStyleCnt="0"/>
      <dgm:spPr/>
    </dgm:pt>
    <dgm:pt modelId="{73A70B0A-54D7-45F1-BB7D-3BE2A36A4FA1}" type="pres">
      <dgm:prSet presAssocID="{83EC4237-3FB4-4B75-B3C8-A230865DF8ED}" presName="sibTrans" presStyleLbl="sibTrans2D1" presStyleIdx="0" presStyleCnt="2" custScaleX="71694" custScaleY="71948"/>
      <dgm:spPr/>
    </dgm:pt>
    <dgm:pt modelId="{003D6EC2-6477-4B3F-A93F-44FF3AB5A719}" type="pres">
      <dgm:prSet presAssocID="{83EC4237-3FB4-4B75-B3C8-A230865DF8ED}" presName="spacerR" presStyleCnt="0"/>
      <dgm:spPr/>
    </dgm:pt>
    <dgm:pt modelId="{A53F591D-8AF0-40B6-948B-E0491A2BDA1F}" type="pres">
      <dgm:prSet presAssocID="{38879B31-00D8-47DE-AC2B-2348C8152AE3}" presName="node" presStyleLbl="node1" presStyleIdx="1" presStyleCnt="3" custScaleX="90069" custScaleY="71116">
        <dgm:presLayoutVars>
          <dgm:bulletEnabled val="1"/>
        </dgm:presLayoutVars>
      </dgm:prSet>
      <dgm:spPr/>
    </dgm:pt>
    <dgm:pt modelId="{7CBDA933-116E-41F1-8686-6652B4CFE444}" type="pres">
      <dgm:prSet presAssocID="{1E2938E3-60BF-48A7-958F-581D5AD124E7}" presName="spacerL" presStyleCnt="0"/>
      <dgm:spPr/>
    </dgm:pt>
    <dgm:pt modelId="{1B0DBCBE-354E-4EDC-A0D8-829A2530420E}" type="pres">
      <dgm:prSet presAssocID="{1E2938E3-60BF-48A7-958F-581D5AD124E7}" presName="sibTrans" presStyleLbl="sibTrans2D1" presStyleIdx="1" presStyleCnt="2" custScaleX="63383" custScaleY="68006"/>
      <dgm:spPr/>
    </dgm:pt>
    <dgm:pt modelId="{0F5DEF81-C8FD-4694-813B-4B031D3B3FD7}" type="pres">
      <dgm:prSet presAssocID="{1E2938E3-60BF-48A7-958F-581D5AD124E7}" presName="spacerR" presStyleCnt="0"/>
      <dgm:spPr/>
    </dgm:pt>
    <dgm:pt modelId="{8E502E26-E7C9-411F-8AC7-0C1453934FBF}" type="pres">
      <dgm:prSet presAssocID="{ED2222D6-EE63-4A46-B214-D21A85669034}" presName="node" presStyleLbl="node1" presStyleIdx="2" presStyleCnt="3" custScaleX="120471" custScaleY="71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9FB06-3F53-4BB4-BB79-B4509D8A7F9E}" type="presOf" srcId="{38879B31-00D8-47DE-AC2B-2348C8152AE3}" destId="{A53F591D-8AF0-40B6-948B-E0491A2BDA1F}" srcOrd="0" destOrd="0" presId="urn:microsoft.com/office/officeart/2005/8/layout/equation1"/>
    <dgm:cxn modelId="{2355521F-8EED-494F-8C81-735581C7BF7F}" type="presOf" srcId="{CE2DDE57-0E8E-4778-8E87-8E5779BD6E99}" destId="{A518E952-FF89-446F-86C9-2881DFA99690}" srcOrd="0" destOrd="0" presId="urn:microsoft.com/office/officeart/2005/8/layout/equation1"/>
    <dgm:cxn modelId="{6B73BA28-5400-4F9E-BDBD-F2E2318CEFDC}" type="presOf" srcId="{1E2938E3-60BF-48A7-958F-581D5AD124E7}" destId="{1B0DBCBE-354E-4EDC-A0D8-829A2530420E}" srcOrd="0" destOrd="0" presId="urn:microsoft.com/office/officeart/2005/8/layout/equation1"/>
    <dgm:cxn modelId="{B28B3E34-0282-4530-A2A0-7BBB59E7C41E}" type="presOf" srcId="{B8D5944B-B8D2-4BCA-AA1B-99A038DA80A1}" destId="{239EE8C4-2EB9-4D5B-9AA6-3E9E33D1EBC7}" srcOrd="0" destOrd="0" presId="urn:microsoft.com/office/officeart/2005/8/layout/equation1"/>
    <dgm:cxn modelId="{236D0255-4D7F-4069-8440-A928F8D0D759}" srcId="{CE2DDE57-0E8E-4778-8E87-8E5779BD6E99}" destId="{38879B31-00D8-47DE-AC2B-2348C8152AE3}" srcOrd="1" destOrd="0" parTransId="{1D2C0A0A-F9B7-4EE9-8DE9-51DE96CE7EC7}" sibTransId="{1E2938E3-60BF-48A7-958F-581D5AD124E7}"/>
    <dgm:cxn modelId="{62B7BFEA-8AC6-49DB-92E4-B12A8725716C}" type="presOf" srcId="{83EC4237-3FB4-4B75-B3C8-A230865DF8ED}" destId="{73A70B0A-54D7-45F1-BB7D-3BE2A36A4FA1}" srcOrd="0" destOrd="0" presId="urn:microsoft.com/office/officeart/2005/8/layout/equation1"/>
    <dgm:cxn modelId="{D8FD5491-B2F8-4DC3-B343-9EFB7197D907}" srcId="{CE2DDE57-0E8E-4778-8E87-8E5779BD6E99}" destId="{B8D5944B-B8D2-4BCA-AA1B-99A038DA80A1}" srcOrd="0" destOrd="0" parTransId="{58B5629C-020B-4363-ABE9-2B7B77210D51}" sibTransId="{83EC4237-3FB4-4B75-B3C8-A230865DF8ED}"/>
    <dgm:cxn modelId="{C127D1E2-5047-4621-BDE4-8425C43A379D}" srcId="{CE2DDE57-0E8E-4778-8E87-8E5779BD6E99}" destId="{ED2222D6-EE63-4A46-B214-D21A85669034}" srcOrd="2" destOrd="0" parTransId="{B20748E5-4E0D-4080-81AA-65335968C9EA}" sibTransId="{52E4B37A-8AAB-4159-8E7C-780563082CFB}"/>
    <dgm:cxn modelId="{4FD84FC0-5905-426F-B224-EEBD0EB94765}" type="presOf" srcId="{ED2222D6-EE63-4A46-B214-D21A85669034}" destId="{8E502E26-E7C9-411F-8AC7-0C1453934FBF}" srcOrd="0" destOrd="0" presId="urn:microsoft.com/office/officeart/2005/8/layout/equation1"/>
    <dgm:cxn modelId="{40563368-DE89-49A6-ACAD-4D16DEEFAF5A}" type="presParOf" srcId="{A518E952-FF89-446F-86C9-2881DFA99690}" destId="{239EE8C4-2EB9-4D5B-9AA6-3E9E33D1EBC7}" srcOrd="0" destOrd="0" presId="urn:microsoft.com/office/officeart/2005/8/layout/equation1"/>
    <dgm:cxn modelId="{ED31869C-E813-4322-BBCE-715CE9B581C3}" type="presParOf" srcId="{A518E952-FF89-446F-86C9-2881DFA99690}" destId="{47DEDA53-FBD0-4760-86E6-759424418BDC}" srcOrd="1" destOrd="0" presId="urn:microsoft.com/office/officeart/2005/8/layout/equation1"/>
    <dgm:cxn modelId="{4A0ABDF9-81FE-42B6-A90C-E98169849844}" type="presParOf" srcId="{A518E952-FF89-446F-86C9-2881DFA99690}" destId="{73A70B0A-54D7-45F1-BB7D-3BE2A36A4FA1}" srcOrd="2" destOrd="0" presId="urn:microsoft.com/office/officeart/2005/8/layout/equation1"/>
    <dgm:cxn modelId="{9B0BAE83-671B-4DA6-966F-A3F049C162C9}" type="presParOf" srcId="{A518E952-FF89-446F-86C9-2881DFA99690}" destId="{003D6EC2-6477-4B3F-A93F-44FF3AB5A719}" srcOrd="3" destOrd="0" presId="urn:microsoft.com/office/officeart/2005/8/layout/equation1"/>
    <dgm:cxn modelId="{1EF235A6-7A10-4481-87A8-4007FA77198F}" type="presParOf" srcId="{A518E952-FF89-446F-86C9-2881DFA99690}" destId="{A53F591D-8AF0-40B6-948B-E0491A2BDA1F}" srcOrd="4" destOrd="0" presId="urn:microsoft.com/office/officeart/2005/8/layout/equation1"/>
    <dgm:cxn modelId="{B7C02FEE-E7B2-4B67-A196-72CF410900F7}" type="presParOf" srcId="{A518E952-FF89-446F-86C9-2881DFA99690}" destId="{7CBDA933-116E-41F1-8686-6652B4CFE444}" srcOrd="5" destOrd="0" presId="urn:microsoft.com/office/officeart/2005/8/layout/equation1"/>
    <dgm:cxn modelId="{63006124-672F-43C2-8F8F-ED1214094F13}" type="presParOf" srcId="{A518E952-FF89-446F-86C9-2881DFA99690}" destId="{1B0DBCBE-354E-4EDC-A0D8-829A2530420E}" srcOrd="6" destOrd="0" presId="urn:microsoft.com/office/officeart/2005/8/layout/equation1"/>
    <dgm:cxn modelId="{3BE17BA5-532A-4EEF-9055-65224C4D674F}" type="presParOf" srcId="{A518E952-FF89-446F-86C9-2881DFA99690}" destId="{0F5DEF81-C8FD-4694-813B-4B031D3B3FD7}" srcOrd="7" destOrd="0" presId="urn:microsoft.com/office/officeart/2005/8/layout/equation1"/>
    <dgm:cxn modelId="{8FB510BB-BC86-48DF-B8EA-142746A81C46}" type="presParOf" srcId="{A518E952-FF89-446F-86C9-2881DFA99690}" destId="{8E502E26-E7C9-411F-8AC7-0C1453934FB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DDE57-0E8E-4778-8E87-8E5779BD6E99}" type="doc">
      <dgm:prSet loTypeId="urn:microsoft.com/office/officeart/2005/8/layout/equation1" loCatId="process" qsTypeId="urn:microsoft.com/office/officeart/2005/8/quickstyle/3d1" qsCatId="3D" csTypeId="urn:microsoft.com/office/officeart/2005/8/colors/colorful3" csCatId="colorful" phldr="1"/>
      <dgm:spPr/>
    </dgm:pt>
    <dgm:pt modelId="{B8D5944B-B8D2-4BCA-AA1B-99A038DA80A1}">
      <dgm:prSet phldrT="[Текст]" custT="1"/>
      <dgm:spPr/>
      <dgm:t>
        <a:bodyPr/>
        <a:lstStyle/>
        <a:p>
          <a:r>
            <a:rPr lang="en-US" sz="4400" dirty="0" smtClean="0"/>
            <a:t>run</a:t>
          </a:r>
          <a:endParaRPr lang="ru-RU" sz="4400" u="sng" dirty="0"/>
        </a:p>
      </dgm:t>
    </dgm:pt>
    <dgm:pt modelId="{58B5629C-020B-4363-ABE9-2B7B77210D51}" type="parTrans" cxnId="{D8FD5491-B2F8-4DC3-B343-9EFB7197D907}">
      <dgm:prSet/>
      <dgm:spPr/>
      <dgm:t>
        <a:bodyPr/>
        <a:lstStyle/>
        <a:p>
          <a:endParaRPr lang="ru-RU"/>
        </a:p>
      </dgm:t>
    </dgm:pt>
    <dgm:pt modelId="{83EC4237-3FB4-4B75-B3C8-A230865DF8ED}" type="sibTrans" cxnId="{D8FD5491-B2F8-4DC3-B343-9EFB7197D907}">
      <dgm:prSet/>
      <dgm:spPr/>
      <dgm:t>
        <a:bodyPr/>
        <a:lstStyle/>
        <a:p>
          <a:endParaRPr lang="ru-RU"/>
        </a:p>
      </dgm:t>
    </dgm:pt>
    <dgm:pt modelId="{38879B31-00D8-47DE-AC2B-2348C8152AE3}">
      <dgm:prSet phldrT="[Текст]" custT="1"/>
      <dgm:spPr/>
      <dgm:t>
        <a:bodyPr/>
        <a:lstStyle/>
        <a:p>
          <a:r>
            <a:rPr lang="en-US" sz="4400" dirty="0" err="1" smtClean="0"/>
            <a:t>ing</a:t>
          </a:r>
          <a:endParaRPr lang="ru-RU" sz="4400" dirty="0"/>
        </a:p>
      </dgm:t>
    </dgm:pt>
    <dgm:pt modelId="{1D2C0A0A-F9B7-4EE9-8DE9-51DE96CE7EC7}" type="parTrans" cxnId="{236D0255-4D7F-4069-8440-A928F8D0D759}">
      <dgm:prSet/>
      <dgm:spPr/>
      <dgm:t>
        <a:bodyPr/>
        <a:lstStyle/>
        <a:p>
          <a:endParaRPr lang="ru-RU"/>
        </a:p>
      </dgm:t>
    </dgm:pt>
    <dgm:pt modelId="{1E2938E3-60BF-48A7-958F-581D5AD124E7}" type="sibTrans" cxnId="{236D0255-4D7F-4069-8440-A928F8D0D759}">
      <dgm:prSet/>
      <dgm:spPr/>
      <dgm:t>
        <a:bodyPr/>
        <a:lstStyle/>
        <a:p>
          <a:endParaRPr lang="ru-RU"/>
        </a:p>
      </dgm:t>
    </dgm:pt>
    <dgm:pt modelId="{ED2222D6-EE63-4A46-B214-D21A85669034}">
      <dgm:prSet phldrT="[Текст]" custT="1"/>
      <dgm:spPr/>
      <dgm:t>
        <a:bodyPr/>
        <a:lstStyle/>
        <a:p>
          <a:r>
            <a:rPr lang="en-US" sz="3600" dirty="0" smtClean="0"/>
            <a:t>ru</a:t>
          </a:r>
          <a:r>
            <a:rPr lang="en-US" sz="3600" u="sng" dirty="0" smtClean="0"/>
            <a:t>nn</a:t>
          </a:r>
          <a:r>
            <a:rPr lang="en-US" sz="3600" dirty="0" smtClean="0"/>
            <a:t>ing</a:t>
          </a:r>
          <a:endParaRPr lang="ru-RU" sz="3600" dirty="0"/>
        </a:p>
      </dgm:t>
    </dgm:pt>
    <dgm:pt modelId="{B20748E5-4E0D-4080-81AA-65335968C9EA}" type="parTrans" cxnId="{C127D1E2-5047-4621-BDE4-8425C43A379D}">
      <dgm:prSet/>
      <dgm:spPr/>
      <dgm:t>
        <a:bodyPr/>
        <a:lstStyle/>
        <a:p>
          <a:endParaRPr lang="ru-RU"/>
        </a:p>
      </dgm:t>
    </dgm:pt>
    <dgm:pt modelId="{52E4B37A-8AAB-4159-8E7C-780563082CFB}" type="sibTrans" cxnId="{C127D1E2-5047-4621-BDE4-8425C43A379D}">
      <dgm:prSet/>
      <dgm:spPr/>
      <dgm:t>
        <a:bodyPr/>
        <a:lstStyle/>
        <a:p>
          <a:endParaRPr lang="ru-RU"/>
        </a:p>
      </dgm:t>
    </dgm:pt>
    <dgm:pt modelId="{A518E952-FF89-446F-86C9-2881DFA99690}" type="pres">
      <dgm:prSet presAssocID="{CE2DDE57-0E8E-4778-8E87-8E5779BD6E99}" presName="linearFlow" presStyleCnt="0">
        <dgm:presLayoutVars>
          <dgm:dir/>
          <dgm:resizeHandles val="exact"/>
        </dgm:presLayoutVars>
      </dgm:prSet>
      <dgm:spPr/>
    </dgm:pt>
    <dgm:pt modelId="{239EE8C4-2EB9-4D5B-9AA6-3E9E33D1EBC7}" type="pres">
      <dgm:prSet presAssocID="{B8D5944B-B8D2-4BCA-AA1B-99A038DA80A1}" presName="node" presStyleLbl="node1" presStyleIdx="0" presStyleCnt="3" custScaleX="99869" custScaleY="75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EDA53-FBD0-4760-86E6-759424418BDC}" type="pres">
      <dgm:prSet presAssocID="{83EC4237-3FB4-4B75-B3C8-A230865DF8ED}" presName="spacerL" presStyleCnt="0"/>
      <dgm:spPr/>
    </dgm:pt>
    <dgm:pt modelId="{73A70B0A-54D7-45F1-BB7D-3BE2A36A4FA1}" type="pres">
      <dgm:prSet presAssocID="{83EC4237-3FB4-4B75-B3C8-A230865DF8ED}" presName="sibTrans" presStyleLbl="sibTrans2D1" presStyleIdx="0" presStyleCnt="2" custScaleX="71694" custScaleY="71948"/>
      <dgm:spPr/>
    </dgm:pt>
    <dgm:pt modelId="{003D6EC2-6477-4B3F-A93F-44FF3AB5A719}" type="pres">
      <dgm:prSet presAssocID="{83EC4237-3FB4-4B75-B3C8-A230865DF8ED}" presName="spacerR" presStyleCnt="0"/>
      <dgm:spPr/>
    </dgm:pt>
    <dgm:pt modelId="{A53F591D-8AF0-40B6-948B-E0491A2BDA1F}" type="pres">
      <dgm:prSet presAssocID="{38879B31-00D8-47DE-AC2B-2348C8152AE3}" presName="node" presStyleLbl="node1" presStyleIdx="1" presStyleCnt="3" custScaleX="90069" custScaleY="71116">
        <dgm:presLayoutVars>
          <dgm:bulletEnabled val="1"/>
        </dgm:presLayoutVars>
      </dgm:prSet>
      <dgm:spPr/>
    </dgm:pt>
    <dgm:pt modelId="{7CBDA933-116E-41F1-8686-6652B4CFE444}" type="pres">
      <dgm:prSet presAssocID="{1E2938E3-60BF-48A7-958F-581D5AD124E7}" presName="spacerL" presStyleCnt="0"/>
      <dgm:spPr/>
    </dgm:pt>
    <dgm:pt modelId="{1B0DBCBE-354E-4EDC-A0D8-829A2530420E}" type="pres">
      <dgm:prSet presAssocID="{1E2938E3-60BF-48A7-958F-581D5AD124E7}" presName="sibTrans" presStyleLbl="sibTrans2D1" presStyleIdx="1" presStyleCnt="2" custScaleX="63383" custScaleY="68006"/>
      <dgm:spPr/>
    </dgm:pt>
    <dgm:pt modelId="{0F5DEF81-C8FD-4694-813B-4B031D3B3FD7}" type="pres">
      <dgm:prSet presAssocID="{1E2938E3-60BF-48A7-958F-581D5AD124E7}" presName="spacerR" presStyleCnt="0"/>
      <dgm:spPr/>
    </dgm:pt>
    <dgm:pt modelId="{8E502E26-E7C9-411F-8AC7-0C1453934FBF}" type="pres">
      <dgm:prSet presAssocID="{ED2222D6-EE63-4A46-B214-D21A85669034}" presName="node" presStyleLbl="node1" presStyleIdx="2" presStyleCnt="3" custScaleX="131718" custScaleY="62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8AA0E5-3021-4FF4-9B0C-696243D8F422}" type="presOf" srcId="{ED2222D6-EE63-4A46-B214-D21A85669034}" destId="{8E502E26-E7C9-411F-8AC7-0C1453934FBF}" srcOrd="0" destOrd="0" presId="urn:microsoft.com/office/officeart/2005/8/layout/equation1"/>
    <dgm:cxn modelId="{D0E1133C-9C1D-4D49-AA95-D42EED0A113D}" type="presOf" srcId="{38879B31-00D8-47DE-AC2B-2348C8152AE3}" destId="{A53F591D-8AF0-40B6-948B-E0491A2BDA1F}" srcOrd="0" destOrd="0" presId="urn:microsoft.com/office/officeart/2005/8/layout/equation1"/>
    <dgm:cxn modelId="{54603002-8284-4B29-A901-562B730F3202}" type="presOf" srcId="{B8D5944B-B8D2-4BCA-AA1B-99A038DA80A1}" destId="{239EE8C4-2EB9-4D5B-9AA6-3E9E33D1EBC7}" srcOrd="0" destOrd="0" presId="urn:microsoft.com/office/officeart/2005/8/layout/equation1"/>
    <dgm:cxn modelId="{12DF7936-544F-456D-8166-FCBE5B8FD915}" type="presOf" srcId="{1E2938E3-60BF-48A7-958F-581D5AD124E7}" destId="{1B0DBCBE-354E-4EDC-A0D8-829A2530420E}" srcOrd="0" destOrd="0" presId="urn:microsoft.com/office/officeart/2005/8/layout/equation1"/>
    <dgm:cxn modelId="{236D0255-4D7F-4069-8440-A928F8D0D759}" srcId="{CE2DDE57-0E8E-4778-8E87-8E5779BD6E99}" destId="{38879B31-00D8-47DE-AC2B-2348C8152AE3}" srcOrd="1" destOrd="0" parTransId="{1D2C0A0A-F9B7-4EE9-8DE9-51DE96CE7EC7}" sibTransId="{1E2938E3-60BF-48A7-958F-581D5AD124E7}"/>
    <dgm:cxn modelId="{0A7F312D-8A99-49E0-B849-29F23B38C72C}" type="presOf" srcId="{CE2DDE57-0E8E-4778-8E87-8E5779BD6E99}" destId="{A518E952-FF89-446F-86C9-2881DFA99690}" srcOrd="0" destOrd="0" presId="urn:microsoft.com/office/officeart/2005/8/layout/equation1"/>
    <dgm:cxn modelId="{D8FD5491-B2F8-4DC3-B343-9EFB7197D907}" srcId="{CE2DDE57-0E8E-4778-8E87-8E5779BD6E99}" destId="{B8D5944B-B8D2-4BCA-AA1B-99A038DA80A1}" srcOrd="0" destOrd="0" parTransId="{58B5629C-020B-4363-ABE9-2B7B77210D51}" sibTransId="{83EC4237-3FB4-4B75-B3C8-A230865DF8ED}"/>
    <dgm:cxn modelId="{95237099-B178-4DD7-9C64-92D5B309007B}" type="presOf" srcId="{83EC4237-3FB4-4B75-B3C8-A230865DF8ED}" destId="{73A70B0A-54D7-45F1-BB7D-3BE2A36A4FA1}" srcOrd="0" destOrd="0" presId="urn:microsoft.com/office/officeart/2005/8/layout/equation1"/>
    <dgm:cxn modelId="{C127D1E2-5047-4621-BDE4-8425C43A379D}" srcId="{CE2DDE57-0E8E-4778-8E87-8E5779BD6E99}" destId="{ED2222D6-EE63-4A46-B214-D21A85669034}" srcOrd="2" destOrd="0" parTransId="{B20748E5-4E0D-4080-81AA-65335968C9EA}" sibTransId="{52E4B37A-8AAB-4159-8E7C-780563082CFB}"/>
    <dgm:cxn modelId="{A4804B74-0B71-430D-87F6-F17345C2FD43}" type="presParOf" srcId="{A518E952-FF89-446F-86C9-2881DFA99690}" destId="{239EE8C4-2EB9-4D5B-9AA6-3E9E33D1EBC7}" srcOrd="0" destOrd="0" presId="urn:microsoft.com/office/officeart/2005/8/layout/equation1"/>
    <dgm:cxn modelId="{097F2857-553A-4217-81BB-A76ED1406FD9}" type="presParOf" srcId="{A518E952-FF89-446F-86C9-2881DFA99690}" destId="{47DEDA53-FBD0-4760-86E6-759424418BDC}" srcOrd="1" destOrd="0" presId="urn:microsoft.com/office/officeart/2005/8/layout/equation1"/>
    <dgm:cxn modelId="{EB48F6FC-F44D-477C-9C6A-D9E5AD1D094C}" type="presParOf" srcId="{A518E952-FF89-446F-86C9-2881DFA99690}" destId="{73A70B0A-54D7-45F1-BB7D-3BE2A36A4FA1}" srcOrd="2" destOrd="0" presId="urn:microsoft.com/office/officeart/2005/8/layout/equation1"/>
    <dgm:cxn modelId="{5D1C3990-FDDE-4154-9525-4A53300496F9}" type="presParOf" srcId="{A518E952-FF89-446F-86C9-2881DFA99690}" destId="{003D6EC2-6477-4B3F-A93F-44FF3AB5A719}" srcOrd="3" destOrd="0" presId="urn:microsoft.com/office/officeart/2005/8/layout/equation1"/>
    <dgm:cxn modelId="{103C0D7E-8A6D-43CA-845F-D18AF800158C}" type="presParOf" srcId="{A518E952-FF89-446F-86C9-2881DFA99690}" destId="{A53F591D-8AF0-40B6-948B-E0491A2BDA1F}" srcOrd="4" destOrd="0" presId="urn:microsoft.com/office/officeart/2005/8/layout/equation1"/>
    <dgm:cxn modelId="{FBF62D6A-FCA5-4F00-8A66-4E426A845631}" type="presParOf" srcId="{A518E952-FF89-446F-86C9-2881DFA99690}" destId="{7CBDA933-116E-41F1-8686-6652B4CFE444}" srcOrd="5" destOrd="0" presId="urn:microsoft.com/office/officeart/2005/8/layout/equation1"/>
    <dgm:cxn modelId="{1908C58C-9466-47ED-84D4-46514056D7B5}" type="presParOf" srcId="{A518E952-FF89-446F-86C9-2881DFA99690}" destId="{1B0DBCBE-354E-4EDC-A0D8-829A2530420E}" srcOrd="6" destOrd="0" presId="urn:microsoft.com/office/officeart/2005/8/layout/equation1"/>
    <dgm:cxn modelId="{5C508B0C-1FF3-4DD1-A231-E8D73C82B0D3}" type="presParOf" srcId="{A518E952-FF89-446F-86C9-2881DFA99690}" destId="{0F5DEF81-C8FD-4694-813B-4B031D3B3FD7}" srcOrd="7" destOrd="0" presId="urn:microsoft.com/office/officeart/2005/8/layout/equation1"/>
    <dgm:cxn modelId="{C4BFD5B0-C3AE-4AE9-BD01-425B87AFF856}" type="presParOf" srcId="{A518E952-FF89-446F-86C9-2881DFA99690}" destId="{8E502E26-E7C9-411F-8AC7-0C1453934FB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2DDE57-0E8E-4778-8E87-8E5779BD6E99}" type="doc">
      <dgm:prSet loTypeId="urn:microsoft.com/office/officeart/2005/8/layout/equation1" loCatId="process" qsTypeId="urn:microsoft.com/office/officeart/2005/8/quickstyle/3d1" qsCatId="3D" csTypeId="urn:microsoft.com/office/officeart/2005/8/colors/colorful3" csCatId="colorful" phldr="1"/>
      <dgm:spPr/>
    </dgm:pt>
    <dgm:pt modelId="{B8D5944B-B8D2-4BCA-AA1B-99A038DA80A1}">
      <dgm:prSet phldrT="[Текст]" custT="1"/>
      <dgm:spPr/>
      <dgm:t>
        <a:bodyPr/>
        <a:lstStyle/>
        <a:p>
          <a:r>
            <a:rPr lang="en-US" sz="4400" dirty="0" smtClean="0"/>
            <a:t>sit</a:t>
          </a:r>
          <a:endParaRPr lang="ru-RU" sz="4400" u="sng" dirty="0"/>
        </a:p>
      </dgm:t>
    </dgm:pt>
    <dgm:pt modelId="{58B5629C-020B-4363-ABE9-2B7B77210D51}" type="parTrans" cxnId="{D8FD5491-B2F8-4DC3-B343-9EFB7197D907}">
      <dgm:prSet/>
      <dgm:spPr/>
      <dgm:t>
        <a:bodyPr/>
        <a:lstStyle/>
        <a:p>
          <a:endParaRPr lang="ru-RU"/>
        </a:p>
      </dgm:t>
    </dgm:pt>
    <dgm:pt modelId="{83EC4237-3FB4-4B75-B3C8-A230865DF8ED}" type="sibTrans" cxnId="{D8FD5491-B2F8-4DC3-B343-9EFB7197D907}">
      <dgm:prSet/>
      <dgm:spPr/>
      <dgm:t>
        <a:bodyPr/>
        <a:lstStyle/>
        <a:p>
          <a:endParaRPr lang="ru-RU"/>
        </a:p>
      </dgm:t>
    </dgm:pt>
    <dgm:pt modelId="{38879B31-00D8-47DE-AC2B-2348C8152AE3}">
      <dgm:prSet phldrT="[Текст]" custT="1"/>
      <dgm:spPr/>
      <dgm:t>
        <a:bodyPr/>
        <a:lstStyle/>
        <a:p>
          <a:r>
            <a:rPr lang="en-US" sz="4400" dirty="0" err="1" smtClean="0"/>
            <a:t>ing</a:t>
          </a:r>
          <a:endParaRPr lang="ru-RU" sz="4400" dirty="0"/>
        </a:p>
      </dgm:t>
    </dgm:pt>
    <dgm:pt modelId="{1D2C0A0A-F9B7-4EE9-8DE9-51DE96CE7EC7}" type="parTrans" cxnId="{236D0255-4D7F-4069-8440-A928F8D0D759}">
      <dgm:prSet/>
      <dgm:spPr/>
      <dgm:t>
        <a:bodyPr/>
        <a:lstStyle/>
        <a:p>
          <a:endParaRPr lang="ru-RU"/>
        </a:p>
      </dgm:t>
    </dgm:pt>
    <dgm:pt modelId="{1E2938E3-60BF-48A7-958F-581D5AD124E7}" type="sibTrans" cxnId="{236D0255-4D7F-4069-8440-A928F8D0D759}">
      <dgm:prSet/>
      <dgm:spPr/>
      <dgm:t>
        <a:bodyPr/>
        <a:lstStyle/>
        <a:p>
          <a:endParaRPr lang="ru-RU"/>
        </a:p>
      </dgm:t>
    </dgm:pt>
    <dgm:pt modelId="{ED2222D6-EE63-4A46-B214-D21A85669034}">
      <dgm:prSet phldrT="[Текст]" custT="1"/>
      <dgm:spPr/>
      <dgm:t>
        <a:bodyPr/>
        <a:lstStyle/>
        <a:p>
          <a:r>
            <a:rPr lang="en-US" sz="3600" dirty="0" smtClean="0"/>
            <a:t>si</a:t>
          </a:r>
          <a:r>
            <a:rPr lang="en-US" sz="3600" u="sng" dirty="0" smtClean="0"/>
            <a:t>tt</a:t>
          </a:r>
          <a:r>
            <a:rPr lang="en-US" sz="3600" dirty="0" smtClean="0"/>
            <a:t>ing</a:t>
          </a:r>
          <a:endParaRPr lang="ru-RU" sz="3600" dirty="0"/>
        </a:p>
      </dgm:t>
    </dgm:pt>
    <dgm:pt modelId="{B20748E5-4E0D-4080-81AA-65335968C9EA}" type="parTrans" cxnId="{C127D1E2-5047-4621-BDE4-8425C43A379D}">
      <dgm:prSet/>
      <dgm:spPr/>
      <dgm:t>
        <a:bodyPr/>
        <a:lstStyle/>
        <a:p>
          <a:endParaRPr lang="ru-RU"/>
        </a:p>
      </dgm:t>
    </dgm:pt>
    <dgm:pt modelId="{52E4B37A-8AAB-4159-8E7C-780563082CFB}" type="sibTrans" cxnId="{C127D1E2-5047-4621-BDE4-8425C43A379D}">
      <dgm:prSet/>
      <dgm:spPr/>
      <dgm:t>
        <a:bodyPr/>
        <a:lstStyle/>
        <a:p>
          <a:endParaRPr lang="ru-RU"/>
        </a:p>
      </dgm:t>
    </dgm:pt>
    <dgm:pt modelId="{A518E952-FF89-446F-86C9-2881DFA99690}" type="pres">
      <dgm:prSet presAssocID="{CE2DDE57-0E8E-4778-8E87-8E5779BD6E99}" presName="linearFlow" presStyleCnt="0">
        <dgm:presLayoutVars>
          <dgm:dir/>
          <dgm:resizeHandles val="exact"/>
        </dgm:presLayoutVars>
      </dgm:prSet>
      <dgm:spPr/>
    </dgm:pt>
    <dgm:pt modelId="{239EE8C4-2EB9-4D5B-9AA6-3E9E33D1EBC7}" type="pres">
      <dgm:prSet presAssocID="{B8D5944B-B8D2-4BCA-AA1B-99A038DA80A1}" presName="node" presStyleLbl="node1" presStyleIdx="0" presStyleCnt="3" custScaleX="99869" custScaleY="75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EDA53-FBD0-4760-86E6-759424418BDC}" type="pres">
      <dgm:prSet presAssocID="{83EC4237-3FB4-4B75-B3C8-A230865DF8ED}" presName="spacerL" presStyleCnt="0"/>
      <dgm:spPr/>
    </dgm:pt>
    <dgm:pt modelId="{73A70B0A-54D7-45F1-BB7D-3BE2A36A4FA1}" type="pres">
      <dgm:prSet presAssocID="{83EC4237-3FB4-4B75-B3C8-A230865DF8ED}" presName="sibTrans" presStyleLbl="sibTrans2D1" presStyleIdx="0" presStyleCnt="2" custScaleX="71694" custScaleY="71948"/>
      <dgm:spPr/>
    </dgm:pt>
    <dgm:pt modelId="{003D6EC2-6477-4B3F-A93F-44FF3AB5A719}" type="pres">
      <dgm:prSet presAssocID="{83EC4237-3FB4-4B75-B3C8-A230865DF8ED}" presName="spacerR" presStyleCnt="0"/>
      <dgm:spPr/>
    </dgm:pt>
    <dgm:pt modelId="{A53F591D-8AF0-40B6-948B-E0491A2BDA1F}" type="pres">
      <dgm:prSet presAssocID="{38879B31-00D8-47DE-AC2B-2348C8152AE3}" presName="node" presStyleLbl="node1" presStyleIdx="1" presStyleCnt="3" custScaleX="90069" custScaleY="71116">
        <dgm:presLayoutVars>
          <dgm:bulletEnabled val="1"/>
        </dgm:presLayoutVars>
      </dgm:prSet>
      <dgm:spPr/>
    </dgm:pt>
    <dgm:pt modelId="{7CBDA933-116E-41F1-8686-6652B4CFE444}" type="pres">
      <dgm:prSet presAssocID="{1E2938E3-60BF-48A7-958F-581D5AD124E7}" presName="spacerL" presStyleCnt="0"/>
      <dgm:spPr/>
    </dgm:pt>
    <dgm:pt modelId="{1B0DBCBE-354E-4EDC-A0D8-829A2530420E}" type="pres">
      <dgm:prSet presAssocID="{1E2938E3-60BF-48A7-958F-581D5AD124E7}" presName="sibTrans" presStyleLbl="sibTrans2D1" presStyleIdx="1" presStyleCnt="2" custScaleX="63383" custScaleY="68006"/>
      <dgm:spPr/>
    </dgm:pt>
    <dgm:pt modelId="{0F5DEF81-C8FD-4694-813B-4B031D3B3FD7}" type="pres">
      <dgm:prSet presAssocID="{1E2938E3-60BF-48A7-958F-581D5AD124E7}" presName="spacerR" presStyleCnt="0"/>
      <dgm:spPr/>
    </dgm:pt>
    <dgm:pt modelId="{8E502E26-E7C9-411F-8AC7-0C1453934FBF}" type="pres">
      <dgm:prSet presAssocID="{ED2222D6-EE63-4A46-B214-D21A85669034}" presName="node" presStyleLbl="node1" presStyleIdx="2" presStyleCnt="3" custScaleX="131718" custScaleY="62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C3567F-69D3-4FA1-9C56-972AEE2E9692}" type="presOf" srcId="{CE2DDE57-0E8E-4778-8E87-8E5779BD6E99}" destId="{A518E952-FF89-446F-86C9-2881DFA99690}" srcOrd="0" destOrd="0" presId="urn:microsoft.com/office/officeart/2005/8/layout/equation1"/>
    <dgm:cxn modelId="{A517D8C1-FEBC-47F2-8E87-27B047CB8829}" type="presOf" srcId="{B8D5944B-B8D2-4BCA-AA1B-99A038DA80A1}" destId="{239EE8C4-2EB9-4D5B-9AA6-3E9E33D1EBC7}" srcOrd="0" destOrd="0" presId="urn:microsoft.com/office/officeart/2005/8/layout/equation1"/>
    <dgm:cxn modelId="{F033AE87-8ACE-4D01-A1DF-8E51D6BC1EF7}" type="presOf" srcId="{38879B31-00D8-47DE-AC2B-2348C8152AE3}" destId="{A53F591D-8AF0-40B6-948B-E0491A2BDA1F}" srcOrd="0" destOrd="0" presId="urn:microsoft.com/office/officeart/2005/8/layout/equation1"/>
    <dgm:cxn modelId="{35C56DB2-F5EC-4B3C-97D9-C492CB470154}" type="presOf" srcId="{83EC4237-3FB4-4B75-B3C8-A230865DF8ED}" destId="{73A70B0A-54D7-45F1-BB7D-3BE2A36A4FA1}" srcOrd="0" destOrd="0" presId="urn:microsoft.com/office/officeart/2005/8/layout/equation1"/>
    <dgm:cxn modelId="{AB020746-76B6-4B25-A631-A3BC70C89BEA}" type="presOf" srcId="{ED2222D6-EE63-4A46-B214-D21A85669034}" destId="{8E502E26-E7C9-411F-8AC7-0C1453934FBF}" srcOrd="0" destOrd="0" presId="urn:microsoft.com/office/officeart/2005/8/layout/equation1"/>
    <dgm:cxn modelId="{94EEC7B0-D70B-43E6-A0D5-45FAD1BB7A81}" type="presOf" srcId="{1E2938E3-60BF-48A7-958F-581D5AD124E7}" destId="{1B0DBCBE-354E-4EDC-A0D8-829A2530420E}" srcOrd="0" destOrd="0" presId="urn:microsoft.com/office/officeart/2005/8/layout/equation1"/>
    <dgm:cxn modelId="{236D0255-4D7F-4069-8440-A928F8D0D759}" srcId="{CE2DDE57-0E8E-4778-8E87-8E5779BD6E99}" destId="{38879B31-00D8-47DE-AC2B-2348C8152AE3}" srcOrd="1" destOrd="0" parTransId="{1D2C0A0A-F9B7-4EE9-8DE9-51DE96CE7EC7}" sibTransId="{1E2938E3-60BF-48A7-958F-581D5AD124E7}"/>
    <dgm:cxn modelId="{D8FD5491-B2F8-4DC3-B343-9EFB7197D907}" srcId="{CE2DDE57-0E8E-4778-8E87-8E5779BD6E99}" destId="{B8D5944B-B8D2-4BCA-AA1B-99A038DA80A1}" srcOrd="0" destOrd="0" parTransId="{58B5629C-020B-4363-ABE9-2B7B77210D51}" sibTransId="{83EC4237-3FB4-4B75-B3C8-A230865DF8ED}"/>
    <dgm:cxn modelId="{C127D1E2-5047-4621-BDE4-8425C43A379D}" srcId="{CE2DDE57-0E8E-4778-8E87-8E5779BD6E99}" destId="{ED2222D6-EE63-4A46-B214-D21A85669034}" srcOrd="2" destOrd="0" parTransId="{B20748E5-4E0D-4080-81AA-65335968C9EA}" sibTransId="{52E4B37A-8AAB-4159-8E7C-780563082CFB}"/>
    <dgm:cxn modelId="{C8338249-94C2-443A-9F3C-B0F5AEF87665}" type="presParOf" srcId="{A518E952-FF89-446F-86C9-2881DFA99690}" destId="{239EE8C4-2EB9-4D5B-9AA6-3E9E33D1EBC7}" srcOrd="0" destOrd="0" presId="urn:microsoft.com/office/officeart/2005/8/layout/equation1"/>
    <dgm:cxn modelId="{03C862AF-B2F4-432F-B09A-87D457547CC4}" type="presParOf" srcId="{A518E952-FF89-446F-86C9-2881DFA99690}" destId="{47DEDA53-FBD0-4760-86E6-759424418BDC}" srcOrd="1" destOrd="0" presId="urn:microsoft.com/office/officeart/2005/8/layout/equation1"/>
    <dgm:cxn modelId="{D3F890BE-1AD5-4F17-BECC-582B04284868}" type="presParOf" srcId="{A518E952-FF89-446F-86C9-2881DFA99690}" destId="{73A70B0A-54D7-45F1-BB7D-3BE2A36A4FA1}" srcOrd="2" destOrd="0" presId="urn:microsoft.com/office/officeart/2005/8/layout/equation1"/>
    <dgm:cxn modelId="{1824AE6F-47F8-4207-965A-7D988F8F5B3E}" type="presParOf" srcId="{A518E952-FF89-446F-86C9-2881DFA99690}" destId="{003D6EC2-6477-4B3F-A93F-44FF3AB5A719}" srcOrd="3" destOrd="0" presId="urn:microsoft.com/office/officeart/2005/8/layout/equation1"/>
    <dgm:cxn modelId="{259EE307-064E-4914-86E0-F55E047539E0}" type="presParOf" srcId="{A518E952-FF89-446F-86C9-2881DFA99690}" destId="{A53F591D-8AF0-40B6-948B-E0491A2BDA1F}" srcOrd="4" destOrd="0" presId="urn:microsoft.com/office/officeart/2005/8/layout/equation1"/>
    <dgm:cxn modelId="{BB6A9FC9-4660-468B-8860-8ED0D5178217}" type="presParOf" srcId="{A518E952-FF89-446F-86C9-2881DFA99690}" destId="{7CBDA933-116E-41F1-8686-6652B4CFE444}" srcOrd="5" destOrd="0" presId="urn:microsoft.com/office/officeart/2005/8/layout/equation1"/>
    <dgm:cxn modelId="{D4D62B7B-1AD4-4FC2-A435-9890B7AD5033}" type="presParOf" srcId="{A518E952-FF89-446F-86C9-2881DFA99690}" destId="{1B0DBCBE-354E-4EDC-A0D8-829A2530420E}" srcOrd="6" destOrd="0" presId="urn:microsoft.com/office/officeart/2005/8/layout/equation1"/>
    <dgm:cxn modelId="{2132EEA7-DF1A-4EAF-B0F6-4C836174BB95}" type="presParOf" srcId="{A518E952-FF89-446F-86C9-2881DFA99690}" destId="{0F5DEF81-C8FD-4694-813B-4B031D3B3FD7}" srcOrd="7" destOrd="0" presId="urn:microsoft.com/office/officeart/2005/8/layout/equation1"/>
    <dgm:cxn modelId="{F51DDA60-3697-4907-B9F9-405919DEEE5B}" type="presParOf" srcId="{A518E952-FF89-446F-86C9-2881DFA99690}" destId="{8E502E26-E7C9-411F-8AC7-0C1453934FB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EE8C4-2EB9-4D5B-9AA6-3E9E33D1EBC7}">
      <dsp:nvSpPr>
        <dsp:cNvPr id="0" name=""/>
        <dsp:cNvSpPr/>
      </dsp:nvSpPr>
      <dsp:spPr>
        <a:xfrm>
          <a:off x="1705" y="228328"/>
          <a:ext cx="2058717" cy="15595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jump</a:t>
          </a:r>
          <a:endParaRPr lang="ru-RU" sz="4000" kern="1200" dirty="0"/>
        </a:p>
      </dsp:txBody>
      <dsp:txXfrm>
        <a:off x="1705" y="228328"/>
        <a:ext cx="2058717" cy="1559566"/>
      </dsp:txXfrm>
    </dsp:sp>
    <dsp:sp modelId="{73A70B0A-54D7-45F1-BB7D-3BE2A36A4FA1}">
      <dsp:nvSpPr>
        <dsp:cNvPr id="0" name=""/>
        <dsp:cNvSpPr/>
      </dsp:nvSpPr>
      <dsp:spPr>
        <a:xfrm>
          <a:off x="2227811" y="577998"/>
          <a:ext cx="857189" cy="86022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227811" y="577998"/>
        <a:ext cx="857189" cy="860226"/>
      </dsp:txXfrm>
    </dsp:sp>
    <dsp:sp modelId="{A53F591D-8AF0-40B6-948B-E0491A2BDA1F}">
      <dsp:nvSpPr>
        <dsp:cNvPr id="0" name=""/>
        <dsp:cNvSpPr/>
      </dsp:nvSpPr>
      <dsp:spPr>
        <a:xfrm>
          <a:off x="3252387" y="275112"/>
          <a:ext cx="1856698" cy="1465998"/>
        </a:xfrm>
        <a:prstGeom prst="ellipse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ing</a:t>
          </a:r>
          <a:endParaRPr lang="ru-RU" sz="4400" kern="1200" dirty="0"/>
        </a:p>
      </dsp:txBody>
      <dsp:txXfrm>
        <a:off x="3252387" y="275112"/>
        <a:ext cx="1856698" cy="1465998"/>
      </dsp:txXfrm>
    </dsp:sp>
    <dsp:sp modelId="{1B0DBCBE-354E-4EDC-A0D8-829A2530420E}">
      <dsp:nvSpPr>
        <dsp:cNvPr id="0" name=""/>
        <dsp:cNvSpPr/>
      </dsp:nvSpPr>
      <dsp:spPr>
        <a:xfrm>
          <a:off x="5276474" y="601564"/>
          <a:ext cx="757821" cy="813095"/>
        </a:xfrm>
        <a:prstGeom prst="mathEqual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276474" y="601564"/>
        <a:ext cx="757821" cy="813095"/>
      </dsp:txXfrm>
    </dsp:sp>
    <dsp:sp modelId="{8E502E26-E7C9-411F-8AC7-0C1453934FBF}">
      <dsp:nvSpPr>
        <dsp:cNvPr id="0" name=""/>
        <dsp:cNvSpPr/>
      </dsp:nvSpPr>
      <dsp:spPr>
        <a:xfrm>
          <a:off x="6201682" y="268361"/>
          <a:ext cx="2483411" cy="1479500"/>
        </a:xfrm>
        <a:prstGeom prst="ellipse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jumping</a:t>
          </a:r>
          <a:endParaRPr lang="ru-RU" sz="3200" kern="1200" dirty="0"/>
        </a:p>
      </dsp:txBody>
      <dsp:txXfrm>
        <a:off x="6201682" y="268361"/>
        <a:ext cx="2483411" cy="14795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EE8C4-2EB9-4D5B-9AA6-3E9E33D1EBC7}">
      <dsp:nvSpPr>
        <dsp:cNvPr id="0" name=""/>
        <dsp:cNvSpPr/>
      </dsp:nvSpPr>
      <dsp:spPr>
        <a:xfrm>
          <a:off x="1705" y="336340"/>
          <a:ext cx="2058717" cy="15595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mak</a:t>
          </a:r>
          <a:r>
            <a:rPr lang="en-US" sz="4000" u="sng" kern="1200" dirty="0" smtClean="0"/>
            <a:t>e</a:t>
          </a:r>
          <a:endParaRPr lang="ru-RU" sz="4000" u="sng" kern="1200" dirty="0"/>
        </a:p>
      </dsp:txBody>
      <dsp:txXfrm>
        <a:off x="1705" y="336340"/>
        <a:ext cx="2058717" cy="1559566"/>
      </dsp:txXfrm>
    </dsp:sp>
    <dsp:sp modelId="{73A70B0A-54D7-45F1-BB7D-3BE2A36A4FA1}">
      <dsp:nvSpPr>
        <dsp:cNvPr id="0" name=""/>
        <dsp:cNvSpPr/>
      </dsp:nvSpPr>
      <dsp:spPr>
        <a:xfrm>
          <a:off x="2227811" y="686010"/>
          <a:ext cx="857189" cy="86022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227811" y="686010"/>
        <a:ext cx="857189" cy="860226"/>
      </dsp:txXfrm>
    </dsp:sp>
    <dsp:sp modelId="{A53F591D-8AF0-40B6-948B-E0491A2BDA1F}">
      <dsp:nvSpPr>
        <dsp:cNvPr id="0" name=""/>
        <dsp:cNvSpPr/>
      </dsp:nvSpPr>
      <dsp:spPr>
        <a:xfrm>
          <a:off x="3252387" y="383124"/>
          <a:ext cx="1856698" cy="1465998"/>
        </a:xfrm>
        <a:prstGeom prst="ellipse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ing</a:t>
          </a:r>
          <a:endParaRPr lang="ru-RU" sz="4400" kern="1200" dirty="0"/>
        </a:p>
      </dsp:txBody>
      <dsp:txXfrm>
        <a:off x="3252387" y="383124"/>
        <a:ext cx="1856698" cy="1465998"/>
      </dsp:txXfrm>
    </dsp:sp>
    <dsp:sp modelId="{1B0DBCBE-354E-4EDC-A0D8-829A2530420E}">
      <dsp:nvSpPr>
        <dsp:cNvPr id="0" name=""/>
        <dsp:cNvSpPr/>
      </dsp:nvSpPr>
      <dsp:spPr>
        <a:xfrm>
          <a:off x="5276474" y="709576"/>
          <a:ext cx="757821" cy="813095"/>
        </a:xfrm>
        <a:prstGeom prst="mathEqual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276474" y="709576"/>
        <a:ext cx="757821" cy="813095"/>
      </dsp:txXfrm>
    </dsp:sp>
    <dsp:sp modelId="{8E502E26-E7C9-411F-8AC7-0C1453934FBF}">
      <dsp:nvSpPr>
        <dsp:cNvPr id="0" name=""/>
        <dsp:cNvSpPr/>
      </dsp:nvSpPr>
      <dsp:spPr>
        <a:xfrm>
          <a:off x="6201682" y="376373"/>
          <a:ext cx="2483411" cy="1479500"/>
        </a:xfrm>
        <a:prstGeom prst="ellipse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making</a:t>
          </a:r>
          <a:endParaRPr lang="ru-RU" sz="3600" kern="1200" dirty="0"/>
        </a:p>
      </dsp:txBody>
      <dsp:txXfrm>
        <a:off x="6201682" y="376373"/>
        <a:ext cx="2483411" cy="14795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EE8C4-2EB9-4D5B-9AA6-3E9E33D1EBC7}">
      <dsp:nvSpPr>
        <dsp:cNvPr id="0" name=""/>
        <dsp:cNvSpPr/>
      </dsp:nvSpPr>
      <dsp:spPr>
        <a:xfrm>
          <a:off x="432" y="500413"/>
          <a:ext cx="2005767" cy="15194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run</a:t>
          </a:r>
          <a:endParaRPr lang="ru-RU" sz="4400" u="sng" kern="1200" dirty="0"/>
        </a:p>
      </dsp:txBody>
      <dsp:txXfrm>
        <a:off x="432" y="500413"/>
        <a:ext cx="2005767" cy="1519453"/>
      </dsp:txXfrm>
    </dsp:sp>
    <dsp:sp modelId="{73A70B0A-54D7-45F1-BB7D-3BE2A36A4FA1}">
      <dsp:nvSpPr>
        <dsp:cNvPr id="0" name=""/>
        <dsp:cNvSpPr/>
      </dsp:nvSpPr>
      <dsp:spPr>
        <a:xfrm>
          <a:off x="2169282" y="841089"/>
          <a:ext cx="835142" cy="838101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169282" y="841089"/>
        <a:ext cx="835142" cy="838101"/>
      </dsp:txXfrm>
    </dsp:sp>
    <dsp:sp modelId="{A53F591D-8AF0-40B6-948B-E0491A2BDA1F}">
      <dsp:nvSpPr>
        <dsp:cNvPr id="0" name=""/>
        <dsp:cNvSpPr/>
      </dsp:nvSpPr>
      <dsp:spPr>
        <a:xfrm>
          <a:off x="3167506" y="545993"/>
          <a:ext cx="1808944" cy="1428292"/>
        </a:xfrm>
        <a:prstGeom prst="ellipse">
          <a:avLst/>
        </a:prstGeom>
        <a:gradFill rotWithShape="0">
          <a:gsLst>
            <a:gs pos="0">
              <a:schemeClr val="accent3">
                <a:hueOff val="-8269636"/>
                <a:satOff val="13411"/>
                <a:lumOff val="98"/>
                <a:alphaOff val="0"/>
                <a:shade val="15000"/>
                <a:satMod val="180000"/>
              </a:schemeClr>
            </a:gs>
            <a:gs pos="50000">
              <a:schemeClr val="accent3">
                <a:hueOff val="-8269636"/>
                <a:satOff val="13411"/>
                <a:lumOff val="98"/>
                <a:alphaOff val="0"/>
                <a:shade val="45000"/>
                <a:satMod val="170000"/>
              </a:schemeClr>
            </a:gs>
            <a:gs pos="70000">
              <a:schemeClr val="accent3">
                <a:hueOff val="-8269636"/>
                <a:satOff val="13411"/>
                <a:lumOff val="9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8269636"/>
                <a:satOff val="13411"/>
                <a:lumOff val="9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ing</a:t>
          </a:r>
          <a:endParaRPr lang="ru-RU" sz="4400" kern="1200" dirty="0"/>
        </a:p>
      </dsp:txBody>
      <dsp:txXfrm>
        <a:off x="3167506" y="545993"/>
        <a:ext cx="1808944" cy="1428292"/>
      </dsp:txXfrm>
    </dsp:sp>
    <dsp:sp modelId="{1B0DBCBE-354E-4EDC-A0D8-829A2530420E}">
      <dsp:nvSpPr>
        <dsp:cNvPr id="0" name=""/>
        <dsp:cNvSpPr/>
      </dsp:nvSpPr>
      <dsp:spPr>
        <a:xfrm>
          <a:off x="5139532" y="864048"/>
          <a:ext cx="738330" cy="792182"/>
        </a:xfrm>
        <a:prstGeom prst="mathEqual">
          <a:avLst/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shade val="15000"/>
                <a:satMod val="180000"/>
              </a:schemeClr>
            </a:gs>
            <a:gs pos="50000">
              <a:schemeClr val="accent3">
                <a:hueOff val="-16539272"/>
                <a:satOff val="26822"/>
                <a:lumOff val="197"/>
                <a:alphaOff val="0"/>
                <a:shade val="45000"/>
                <a:satMod val="170000"/>
              </a:schemeClr>
            </a:gs>
            <a:gs pos="70000">
              <a:schemeClr val="accent3">
                <a:hueOff val="-16539272"/>
                <a:satOff val="26822"/>
                <a:lumOff val="19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139532" y="864048"/>
        <a:ext cx="738330" cy="792182"/>
      </dsp:txXfrm>
    </dsp:sp>
    <dsp:sp modelId="{8E502E26-E7C9-411F-8AC7-0C1453934FBF}">
      <dsp:nvSpPr>
        <dsp:cNvPr id="0" name=""/>
        <dsp:cNvSpPr/>
      </dsp:nvSpPr>
      <dsp:spPr>
        <a:xfrm>
          <a:off x="6040945" y="631451"/>
          <a:ext cx="2645422" cy="1257377"/>
        </a:xfrm>
        <a:prstGeom prst="ellipse">
          <a:avLst/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shade val="15000"/>
                <a:satMod val="180000"/>
              </a:schemeClr>
            </a:gs>
            <a:gs pos="50000">
              <a:schemeClr val="accent3">
                <a:hueOff val="-16539272"/>
                <a:satOff val="26822"/>
                <a:lumOff val="197"/>
                <a:alphaOff val="0"/>
                <a:shade val="45000"/>
                <a:satMod val="170000"/>
              </a:schemeClr>
            </a:gs>
            <a:gs pos="70000">
              <a:schemeClr val="accent3">
                <a:hueOff val="-16539272"/>
                <a:satOff val="26822"/>
                <a:lumOff val="19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ru</a:t>
          </a:r>
          <a:r>
            <a:rPr lang="en-US" sz="3600" u="sng" kern="1200" dirty="0" smtClean="0"/>
            <a:t>nn</a:t>
          </a:r>
          <a:r>
            <a:rPr lang="en-US" sz="3600" kern="1200" dirty="0" smtClean="0"/>
            <a:t>ing</a:t>
          </a:r>
          <a:endParaRPr lang="ru-RU" sz="3600" kern="1200" dirty="0"/>
        </a:p>
      </dsp:txBody>
      <dsp:txXfrm>
        <a:off x="6040945" y="631451"/>
        <a:ext cx="2645422" cy="12573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EE8C4-2EB9-4D5B-9AA6-3E9E33D1EBC7}">
      <dsp:nvSpPr>
        <dsp:cNvPr id="0" name=""/>
        <dsp:cNvSpPr/>
      </dsp:nvSpPr>
      <dsp:spPr>
        <a:xfrm>
          <a:off x="432" y="500413"/>
          <a:ext cx="2005767" cy="15194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sit</a:t>
          </a:r>
          <a:endParaRPr lang="ru-RU" sz="4400" u="sng" kern="1200" dirty="0"/>
        </a:p>
      </dsp:txBody>
      <dsp:txXfrm>
        <a:off x="432" y="500413"/>
        <a:ext cx="2005767" cy="1519453"/>
      </dsp:txXfrm>
    </dsp:sp>
    <dsp:sp modelId="{73A70B0A-54D7-45F1-BB7D-3BE2A36A4FA1}">
      <dsp:nvSpPr>
        <dsp:cNvPr id="0" name=""/>
        <dsp:cNvSpPr/>
      </dsp:nvSpPr>
      <dsp:spPr>
        <a:xfrm>
          <a:off x="2169282" y="841089"/>
          <a:ext cx="835142" cy="838101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169282" y="841089"/>
        <a:ext cx="835142" cy="838101"/>
      </dsp:txXfrm>
    </dsp:sp>
    <dsp:sp modelId="{A53F591D-8AF0-40B6-948B-E0491A2BDA1F}">
      <dsp:nvSpPr>
        <dsp:cNvPr id="0" name=""/>
        <dsp:cNvSpPr/>
      </dsp:nvSpPr>
      <dsp:spPr>
        <a:xfrm>
          <a:off x="3167506" y="545993"/>
          <a:ext cx="1808944" cy="1428292"/>
        </a:xfrm>
        <a:prstGeom prst="ellipse">
          <a:avLst/>
        </a:prstGeom>
        <a:gradFill rotWithShape="0">
          <a:gsLst>
            <a:gs pos="0">
              <a:schemeClr val="accent3">
                <a:hueOff val="-8269636"/>
                <a:satOff val="13411"/>
                <a:lumOff val="98"/>
                <a:alphaOff val="0"/>
                <a:shade val="15000"/>
                <a:satMod val="180000"/>
              </a:schemeClr>
            </a:gs>
            <a:gs pos="50000">
              <a:schemeClr val="accent3">
                <a:hueOff val="-8269636"/>
                <a:satOff val="13411"/>
                <a:lumOff val="98"/>
                <a:alphaOff val="0"/>
                <a:shade val="45000"/>
                <a:satMod val="170000"/>
              </a:schemeClr>
            </a:gs>
            <a:gs pos="70000">
              <a:schemeClr val="accent3">
                <a:hueOff val="-8269636"/>
                <a:satOff val="13411"/>
                <a:lumOff val="9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8269636"/>
                <a:satOff val="13411"/>
                <a:lumOff val="9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ing</a:t>
          </a:r>
          <a:endParaRPr lang="ru-RU" sz="4400" kern="1200" dirty="0"/>
        </a:p>
      </dsp:txBody>
      <dsp:txXfrm>
        <a:off x="3167506" y="545993"/>
        <a:ext cx="1808944" cy="1428292"/>
      </dsp:txXfrm>
    </dsp:sp>
    <dsp:sp modelId="{1B0DBCBE-354E-4EDC-A0D8-829A2530420E}">
      <dsp:nvSpPr>
        <dsp:cNvPr id="0" name=""/>
        <dsp:cNvSpPr/>
      </dsp:nvSpPr>
      <dsp:spPr>
        <a:xfrm>
          <a:off x="5139532" y="864048"/>
          <a:ext cx="738330" cy="792182"/>
        </a:xfrm>
        <a:prstGeom prst="mathEqual">
          <a:avLst/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shade val="15000"/>
                <a:satMod val="180000"/>
              </a:schemeClr>
            </a:gs>
            <a:gs pos="50000">
              <a:schemeClr val="accent3">
                <a:hueOff val="-16539272"/>
                <a:satOff val="26822"/>
                <a:lumOff val="197"/>
                <a:alphaOff val="0"/>
                <a:shade val="45000"/>
                <a:satMod val="170000"/>
              </a:schemeClr>
            </a:gs>
            <a:gs pos="70000">
              <a:schemeClr val="accent3">
                <a:hueOff val="-16539272"/>
                <a:satOff val="26822"/>
                <a:lumOff val="19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139532" y="864048"/>
        <a:ext cx="738330" cy="792182"/>
      </dsp:txXfrm>
    </dsp:sp>
    <dsp:sp modelId="{8E502E26-E7C9-411F-8AC7-0C1453934FBF}">
      <dsp:nvSpPr>
        <dsp:cNvPr id="0" name=""/>
        <dsp:cNvSpPr/>
      </dsp:nvSpPr>
      <dsp:spPr>
        <a:xfrm>
          <a:off x="6040945" y="631451"/>
          <a:ext cx="2645422" cy="1257377"/>
        </a:xfrm>
        <a:prstGeom prst="ellipse">
          <a:avLst/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shade val="15000"/>
                <a:satMod val="180000"/>
              </a:schemeClr>
            </a:gs>
            <a:gs pos="50000">
              <a:schemeClr val="accent3">
                <a:hueOff val="-16539272"/>
                <a:satOff val="26822"/>
                <a:lumOff val="197"/>
                <a:alphaOff val="0"/>
                <a:shade val="45000"/>
                <a:satMod val="170000"/>
              </a:schemeClr>
            </a:gs>
            <a:gs pos="70000">
              <a:schemeClr val="accent3">
                <a:hueOff val="-16539272"/>
                <a:satOff val="26822"/>
                <a:lumOff val="19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si</a:t>
          </a:r>
          <a:r>
            <a:rPr lang="en-US" sz="3600" u="sng" kern="1200" dirty="0" smtClean="0"/>
            <a:t>tt</a:t>
          </a:r>
          <a:r>
            <a:rPr lang="en-US" sz="3600" kern="1200" dirty="0" smtClean="0"/>
            <a:t>ing</a:t>
          </a:r>
          <a:endParaRPr lang="ru-RU" sz="3600" kern="1200" dirty="0"/>
        </a:p>
      </dsp:txBody>
      <dsp:txXfrm>
        <a:off x="6040945" y="631451"/>
        <a:ext cx="2645422" cy="1257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Continuous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Настоящее продолженное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is it doing now?</a:t>
            </a:r>
            <a:endParaRPr lang="ru-RU" dirty="0"/>
          </a:p>
        </p:txBody>
      </p:sp>
      <p:pic>
        <p:nvPicPr>
          <p:cNvPr id="23554" name="Picture 2" descr="http://funkyimg.com/u2/1251/767/147327y_65d319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94109" cy="51125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0466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It’</a:t>
            </a:r>
            <a:r>
              <a:rPr lang="en-US" sz="5400" dirty="0" smtClean="0">
                <a:solidFill>
                  <a:srgbClr val="FF0000"/>
                </a:solidFill>
              </a:rPr>
              <a:t>s</a:t>
            </a:r>
            <a:r>
              <a:rPr lang="en-US" sz="5400" dirty="0" smtClean="0"/>
              <a:t> runn</a:t>
            </a:r>
            <a:r>
              <a:rPr lang="en-US" sz="5400" dirty="0" smtClean="0">
                <a:solidFill>
                  <a:srgbClr val="FF0000"/>
                </a:solidFill>
              </a:rPr>
              <a:t>ing </a:t>
            </a:r>
            <a:r>
              <a:rPr lang="en-US" sz="5400" dirty="0" smtClean="0"/>
              <a:t>now.</a:t>
            </a:r>
            <a:endParaRPr lang="ru-RU" sz="5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we speak, we usually use short form of the verb </a:t>
            </a:r>
            <a:r>
              <a:rPr lang="en-US" i="1" dirty="0" smtClean="0"/>
              <a:t>to be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916832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 </a:t>
            </a:r>
            <a:r>
              <a:rPr lang="en-US" sz="4400" dirty="0" smtClean="0">
                <a:solidFill>
                  <a:srgbClr val="7030A0"/>
                </a:solidFill>
              </a:rPr>
              <a:t>am</a:t>
            </a:r>
            <a:r>
              <a:rPr lang="en-US" sz="4400" dirty="0" smtClean="0"/>
              <a:t> reading.</a:t>
            </a:r>
            <a:endParaRPr lang="ru-RU" sz="4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283968" y="206084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11552" y="191683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I’</a:t>
            </a:r>
            <a:r>
              <a:rPr lang="en-US" sz="4400" dirty="0" smtClean="0">
                <a:solidFill>
                  <a:srgbClr val="7030A0"/>
                </a:solidFill>
              </a:rPr>
              <a:t>m</a:t>
            </a:r>
            <a:r>
              <a:rPr lang="en-US" sz="4400" dirty="0" smtClean="0"/>
              <a:t> reading.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284984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She </a:t>
            </a:r>
            <a:r>
              <a:rPr lang="en-US" sz="4400" dirty="0" smtClean="0">
                <a:solidFill>
                  <a:srgbClr val="7030A0"/>
                </a:solidFill>
              </a:rPr>
              <a:t>is</a:t>
            </a:r>
            <a:r>
              <a:rPr lang="en-US" sz="4400" dirty="0" smtClean="0"/>
              <a:t> reading.</a:t>
            </a:r>
            <a:endParaRPr lang="ru-RU" sz="44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499992" y="3429000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148064" y="3284984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She’</a:t>
            </a:r>
            <a:r>
              <a:rPr lang="en-US" sz="4400" dirty="0" smtClean="0">
                <a:solidFill>
                  <a:srgbClr val="7030A0"/>
                </a:solidFill>
              </a:rPr>
              <a:t>s</a:t>
            </a:r>
            <a:r>
              <a:rPr lang="en-US" sz="4400" dirty="0" smtClean="0"/>
              <a:t> reading.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65313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You </a:t>
            </a:r>
            <a:r>
              <a:rPr lang="en-US" sz="4000" dirty="0" smtClean="0">
                <a:solidFill>
                  <a:srgbClr val="7030A0"/>
                </a:solidFill>
              </a:rPr>
              <a:t>are</a:t>
            </a:r>
            <a:r>
              <a:rPr lang="en-US" sz="4000" dirty="0" smtClean="0"/>
              <a:t> reading.</a:t>
            </a:r>
            <a:endParaRPr lang="ru-RU" sz="40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427984" y="472514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76056" y="465313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You’</a:t>
            </a:r>
            <a:r>
              <a:rPr lang="en-US" sz="4000" dirty="0" smtClean="0">
                <a:solidFill>
                  <a:srgbClr val="7030A0"/>
                </a:solidFill>
              </a:rPr>
              <a:t>re</a:t>
            </a:r>
            <a:r>
              <a:rPr lang="en-US" sz="4000" dirty="0" smtClean="0"/>
              <a:t> reading.</a:t>
            </a:r>
            <a:endParaRPr lang="ru-RU" sz="4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9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9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9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9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9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9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8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9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9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9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1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1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9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9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9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4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9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9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9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15"/>
                            </p:stCondLst>
                            <p:childTnLst>
                              <p:par>
                                <p:cTn id="4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15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6868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51520" y="3573016"/>
          <a:ext cx="86868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Помни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что при добавлении окончания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ing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51520" y="332656"/>
          <a:ext cx="86868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79512" y="3212976"/>
          <a:ext cx="86868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Negative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Отрицание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524328" y="2996952"/>
            <a:ext cx="1296144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631832" y="299695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Lucida Sans" pitchFamily="34" charset="0"/>
              </a:rPr>
              <a:t>ing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3312368" cy="1070992"/>
          </a:xfrm>
        </p:spPr>
        <p:txBody>
          <a:bodyPr>
            <a:noAutofit/>
          </a:bodyPr>
          <a:lstStyle/>
          <a:p>
            <a:r>
              <a:rPr lang="en-US" sz="9600" dirty="0" smtClean="0"/>
              <a:t>to be </a:t>
            </a:r>
            <a:endParaRPr lang="ru-RU" sz="9600" dirty="0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3131840" y="2132856"/>
            <a:ext cx="432048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47864" y="2204864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am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2924944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is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645024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are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10800000">
            <a:off x="4197749" y="2163300"/>
            <a:ext cx="432048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6012160" y="2924944"/>
            <a:ext cx="792088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60232" y="2276872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V</a:t>
            </a:r>
            <a:endParaRPr lang="ru-RU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278092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not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Отрицательные предложения в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Continuous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образуется с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помощью: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2" grpId="0"/>
      <p:bldP spid="6" grpId="0" animBg="1"/>
      <p:bldP spid="7" grpId="0"/>
      <p:bldP spid="9" grpId="0"/>
      <p:bldP spid="10" grpId="0"/>
      <p:bldP spid="12" grpId="0" animBg="1"/>
      <p:bldP spid="13" grpId="0" animBg="1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vetcare.ru/wp-content/uploads/bb_55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536504" cy="42045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126876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Cat is </a:t>
            </a:r>
            <a:r>
              <a:rPr lang="en-US" sz="4000" dirty="0" smtClean="0">
                <a:solidFill>
                  <a:srgbClr val="FF0000"/>
                </a:solidFill>
              </a:rPr>
              <a:t>not</a:t>
            </a:r>
            <a:r>
              <a:rPr lang="en-US" sz="4000" dirty="0" smtClean="0"/>
              <a:t> eating.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2420888"/>
            <a:ext cx="449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 Кот </a:t>
            </a:r>
            <a:r>
              <a:rPr lang="ru-RU" sz="4000" dirty="0" smtClean="0">
                <a:solidFill>
                  <a:srgbClr val="FF0000"/>
                </a:solidFill>
              </a:rPr>
              <a:t>не</a:t>
            </a:r>
            <a:r>
              <a:rPr lang="ru-RU" sz="4000" dirty="0" smtClean="0"/>
              <a:t> кушает</a:t>
            </a:r>
            <a:r>
              <a:rPr lang="en-US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p14.nevsepic.com.ua/18/17607/1384775441-best-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15883" y="1268760"/>
            <a:ext cx="5472607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 are </a:t>
            </a:r>
            <a:r>
              <a:rPr lang="en-US" sz="4000" dirty="0" smtClean="0">
                <a:solidFill>
                  <a:srgbClr val="FF0000"/>
                </a:solidFill>
              </a:rPr>
              <a:t>not</a:t>
            </a:r>
            <a:r>
              <a:rPr lang="en-US" sz="4000" dirty="0" smtClean="0"/>
              <a:t> sleeping.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92494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 Мы </a:t>
            </a:r>
            <a:r>
              <a:rPr lang="ru-RU" sz="4000" dirty="0" smtClean="0">
                <a:solidFill>
                  <a:srgbClr val="FF0000"/>
                </a:solidFill>
              </a:rPr>
              <a:t>не</a:t>
            </a:r>
            <a:r>
              <a:rPr lang="ru-RU" sz="4000" dirty="0" smtClean="0"/>
              <a:t> спим.</a:t>
            </a:r>
            <a:endParaRPr lang="ru-RU" sz="4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Short form</a:t>
            </a:r>
            <a:endParaRPr lang="ru-RU" dirty="0"/>
          </a:p>
        </p:txBody>
      </p:sp>
      <p:pic>
        <p:nvPicPr>
          <p:cNvPr id="31748" name="Picture 4" descr="http://thumbs.dreamstime.com/t/%D0%BC%D0%BE-%D0%BE-%D0%BE%D0%B9-%D0%BC%D0%B0-%D1%8C%D1%87%D0%B8%D0%BA-%D0%B5%D1%85%D0%B0%D1%82%D1%8C-%D0%B2%D0%B5-%D0%BE%D1%81%D0%B8%D0%BF%D0%B5-41017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096344" cy="39318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07904" y="1556792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are </a:t>
            </a:r>
            <a:r>
              <a:rPr lang="en-US" sz="3600" u="sng" dirty="0" smtClean="0"/>
              <a:t>not</a:t>
            </a:r>
            <a:r>
              <a:rPr lang="en-US" sz="3600" dirty="0" smtClean="0"/>
              <a:t> swimming. </a:t>
            </a:r>
            <a:endParaRPr lang="ru-RU" sz="36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420888"/>
            <a:ext cx="79208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1920" y="3573016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</a:t>
            </a:r>
            <a:r>
              <a:rPr lang="en-US" sz="3600" u="sng" dirty="0" smtClean="0"/>
              <a:t>aren’t</a:t>
            </a:r>
            <a:r>
              <a:rPr lang="en-US" sz="3600" dirty="0" smtClean="0"/>
              <a:t> swimming. </a:t>
            </a:r>
            <a:endParaRPr lang="ru-RU" sz="36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4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9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right sentence</a:t>
            </a:r>
            <a:endParaRPr lang="ru-RU" dirty="0"/>
          </a:p>
        </p:txBody>
      </p:sp>
      <p:pic>
        <p:nvPicPr>
          <p:cNvPr id="32770" name="Picture 2" descr="http://belylesok-school.pruzhany.by/wp-content/uploads/2013/12/%D0%A0%D0%B8%D1%81%D1%83%D0%BD%D0%BE%D0%B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7039"/>
            <a:ext cx="4442565" cy="5570961"/>
          </a:xfrm>
          <a:prstGeom prst="rect">
            <a:avLst/>
          </a:prstGeom>
          <a:noFill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716016" y="20608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She isn’t skating.</a:t>
            </a:r>
            <a:endParaRPr lang="ru-RU" sz="3600" dirty="0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860032" y="328498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She’s skating.</a:t>
            </a:r>
            <a:endParaRPr lang="ru-RU" sz="36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Difference between Present Simple and Continuous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564904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 go to school</a:t>
            </a:r>
            <a:r>
              <a:rPr lang="en-US" sz="4800" dirty="0" smtClean="0"/>
              <a:t>. – </a:t>
            </a:r>
            <a:r>
              <a:rPr lang="ru-RU" sz="3600" dirty="0" smtClean="0"/>
              <a:t>Я хожу в школу.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581128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 am going to school </a:t>
            </a:r>
            <a:r>
              <a:rPr lang="en-US" sz="4400" dirty="0" smtClean="0">
                <a:solidFill>
                  <a:srgbClr val="FF0000"/>
                </a:solidFill>
              </a:rPr>
              <a:t>now</a:t>
            </a:r>
            <a:r>
              <a:rPr lang="en-US" sz="4400" dirty="0" smtClean="0"/>
              <a:t>.</a:t>
            </a:r>
            <a:r>
              <a:rPr lang="ru-RU" sz="4400" dirty="0" smtClean="0"/>
              <a:t> – Я иду в школу </a:t>
            </a:r>
            <a:r>
              <a:rPr lang="ru-RU" sz="4400" dirty="0" smtClean="0">
                <a:solidFill>
                  <a:srgbClr val="FF0000"/>
                </a:solidFill>
              </a:rPr>
              <a:t>сейчас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77281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Present Simple</a:t>
            </a:r>
            <a:endParaRPr lang="ru-RU" sz="44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861048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Present Continuous</a:t>
            </a:r>
            <a:endParaRPr lang="ru-RU" sz="4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greatcats.ru/engine/gallery/picture.php?id=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12776"/>
            <a:ext cx="4811342" cy="3672407"/>
          </a:xfrm>
          <a:prstGeom prst="rect">
            <a:avLst/>
          </a:prstGeom>
          <a:noFill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0" y="1556792"/>
            <a:ext cx="4067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tiger’s jumping.</a:t>
            </a:r>
            <a:endParaRPr lang="ru-RU" sz="4400" dirty="0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0" y="3356992"/>
            <a:ext cx="4067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tiger isn’t jumping.</a:t>
            </a:r>
            <a:endParaRPr lang="ru-RU" sz="4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hudeyu.com/images/Pitanie-pri-kojn%D1%88h-zabolevaniy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90402" cy="6535152"/>
          </a:xfrm>
          <a:prstGeom prst="rect">
            <a:avLst/>
          </a:prstGeom>
          <a:noFill/>
        </p:spPr>
      </p:pic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748464" y="6525344"/>
            <a:ext cx="395536" cy="3326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static.wixstatic.com/media/4ac0ae_a77258765c8a40a2bcb6a8711f4b9a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6219056" cy="6136135"/>
          </a:xfrm>
          <a:prstGeom prst="rect">
            <a:avLst/>
          </a:prstGeom>
          <a:noFill/>
        </p:spPr>
      </p:pic>
      <p:sp>
        <p:nvSpPr>
          <p:cNvPr id="8" name="5-конечная звезда 7">
            <a:hlinkClick r:id="rId3" action="ppaction://hlinksldjump"/>
          </p:cNvPr>
          <p:cNvSpPr/>
          <p:nvPr/>
        </p:nvSpPr>
        <p:spPr>
          <a:xfrm>
            <a:off x="8604448" y="6381328"/>
            <a:ext cx="539552" cy="476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24744"/>
            <a:ext cx="72008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</a:t>
            </a:r>
          </a:p>
          <a:p>
            <a:pPr algn="ctr"/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For your</a:t>
            </a:r>
          </a:p>
          <a:p>
            <a:pPr algn="ctr"/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attention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60648"/>
            <a:ext cx="7272808" cy="1621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>
                <a:latin typeface="Lucida Sans" pitchFamily="34" charset="0"/>
              </a:rPr>
              <a:t>It’s snowing</a:t>
            </a:r>
            <a:endParaRPr lang="ru-RU" sz="8800" dirty="0"/>
          </a:p>
        </p:txBody>
      </p:sp>
      <p:pic>
        <p:nvPicPr>
          <p:cNvPr id="1026" name="Picture 2" descr="http://images.sodahead.com/polls/002263755/1725111216_1216962624z28V8Hu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4968552" cy="37335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170080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Идет снег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260648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Lucida Sans" pitchFamily="34" charset="0"/>
              </a:rPr>
              <a:t>s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260648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Lucida Sans" pitchFamily="34" charset="0"/>
              </a:rPr>
              <a:t>ing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948264" y="2996952"/>
            <a:ext cx="1296144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948264" y="292494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Lucida Sans" pitchFamily="34" charset="0"/>
              </a:rPr>
              <a:t>ing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3744416" cy="1070992"/>
          </a:xfrm>
        </p:spPr>
        <p:txBody>
          <a:bodyPr>
            <a:noAutofit/>
          </a:bodyPr>
          <a:lstStyle/>
          <a:p>
            <a:r>
              <a:rPr lang="en-US" sz="9600" dirty="0" smtClean="0"/>
              <a:t>to be </a:t>
            </a:r>
            <a:endParaRPr lang="ru-RU" sz="9600" dirty="0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3851920" y="2204864"/>
            <a:ext cx="432048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944" y="2204864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am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924944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is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3645024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34" charset="0"/>
              </a:rPr>
              <a:t>are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10800000">
            <a:off x="4932040" y="2204864"/>
            <a:ext cx="432048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5364088" y="2924944"/>
            <a:ext cx="792088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56176" y="234888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V</a:t>
            </a:r>
            <a:endParaRPr lang="ru-RU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046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Continuous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образуется с помощью: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2" grpId="0"/>
      <p:bldP spid="6" grpId="0" animBg="1"/>
      <p:bldP spid="7" grpId="0"/>
      <p:bldP spid="9" grpId="0"/>
      <p:bldP spid="10" grpId="0"/>
      <p:bldP spid="12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ostov-language.ru/images/dragon-present-continuou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tohomka.ru/images/Dec/01/891e7acd60351fa537fb520c896d566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714921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72514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He</a:t>
            </a:r>
            <a:endParaRPr lang="ru-RU" sz="7200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35696" y="5589240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67944" y="5589240"/>
            <a:ext cx="25202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980728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am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227687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is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28498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are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1196752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play</a:t>
            </a:r>
            <a:r>
              <a:rPr lang="en-US" sz="4400" dirty="0" smtClean="0">
                <a:solidFill>
                  <a:srgbClr val="FF0000"/>
                </a:solidFill>
              </a:rPr>
              <a:t>ing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2276872"/>
            <a:ext cx="262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watch</a:t>
            </a:r>
            <a:r>
              <a:rPr lang="en-US" sz="4400" dirty="0" smtClean="0">
                <a:solidFill>
                  <a:srgbClr val="FF0000"/>
                </a:solidFill>
              </a:rPr>
              <a:t>ing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3861048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read</a:t>
            </a:r>
            <a:r>
              <a:rPr lang="en-US" sz="4400" dirty="0" smtClean="0">
                <a:solidFill>
                  <a:srgbClr val="FF0000"/>
                </a:solidFill>
              </a:rPr>
              <a:t>ing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79715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now.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0579 C 0.20139 -0.00278 0.32414 -0.01111 0.34705 0.05023 C 0.37014 0.11157 0.29323 0.24236 0.21632 0.37338 " pathEditMode="relative" rAng="0" ptsTypes="a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3 0.03843 L -0.25781 0.1645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1" grpId="1"/>
      <p:bldP spid="12" grpId="0"/>
      <p:bldP spid="13" grpId="0"/>
      <p:bldP spid="14" grpId="0"/>
      <p:bldP spid="15" grpId="0"/>
      <p:bldP spid="15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vbg.ru/wp-content/uploads/2015/01/1332410905312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4536504" cy="3721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72514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They</a:t>
            </a:r>
            <a:endParaRPr lang="ru-RU" sz="7200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5776" y="5589240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44008" y="5589240"/>
            <a:ext cx="25202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980728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am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220486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is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328498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are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1196752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play</a:t>
            </a:r>
            <a:r>
              <a:rPr lang="en-US" sz="4400" dirty="0" smtClean="0">
                <a:solidFill>
                  <a:srgbClr val="FF0000"/>
                </a:solidFill>
              </a:rPr>
              <a:t>ing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2276872"/>
            <a:ext cx="262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watch</a:t>
            </a:r>
            <a:r>
              <a:rPr lang="en-US" sz="4400" dirty="0" smtClean="0">
                <a:solidFill>
                  <a:srgbClr val="FF0000"/>
                </a:solidFill>
              </a:rPr>
              <a:t>ing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3861048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read</a:t>
            </a:r>
            <a:r>
              <a:rPr lang="en-US" sz="4400" dirty="0" smtClean="0">
                <a:solidFill>
                  <a:srgbClr val="FF0000"/>
                </a:solidFill>
              </a:rPr>
              <a:t>ing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479715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now.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671 C 0.09549 -0.07963 0.19289 -0.15185 0.22813 -0.11736 C 0.26407 -0.08148 0.21476 0.15347 0.21216 0.2081 " pathEditMode="relative" rAng="-483106" ptsTypes="a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35 0.04908 L -0.19878 0.3745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2" grpId="1"/>
      <p:bldP spid="13" grpId="0"/>
      <p:bldP spid="14" grpId="0"/>
      <p:bldP spid="14" grpId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s.123rf.com/450wm/domenicogelermo/domenicogelermo1304/domenicogelermo130400261/19339862-%D0%9A%D1%80%D0%B0%D1%81%D0%B8%D0%B2%D1%8B%D0%B9-%D1%81%D1%87%D0%B0%D1%81%D1%82%D0%BB%D0%B8%D0%B2%D1%8B%D0%B9-%D0%BC%D0%B0%D0%BB%D1%8C%D1%87%D0%B8%D0%BA-%D0%B8%D0%B3%D1%80%D0%B0%D0%B5%D1%82-%D0%BD%D0%B0-%D0%B0%D0%BA%D1%83%D1%81%D1%82%D0%B8%D1%87%D0%B5%D1%81%D0%BA%D0%BE%D0%B9-%D0%B3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4699035" cy="32788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149080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I</a:t>
            </a:r>
            <a:endParaRPr lang="ru-RU" sz="7200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7664" y="5013176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67944" y="5013176"/>
            <a:ext cx="25202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260648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am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340768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is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56490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are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332656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play</a:t>
            </a:r>
            <a:r>
              <a:rPr lang="en-US" sz="4400" dirty="0" smtClean="0">
                <a:solidFill>
                  <a:srgbClr val="FF0000"/>
                </a:solidFill>
              </a:rPr>
              <a:t>ing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1412776"/>
            <a:ext cx="262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watch</a:t>
            </a:r>
            <a:r>
              <a:rPr lang="en-US" sz="4400" dirty="0" smtClean="0">
                <a:solidFill>
                  <a:srgbClr val="FF0000"/>
                </a:solidFill>
              </a:rPr>
              <a:t>ing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2564904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read</a:t>
            </a:r>
            <a:r>
              <a:rPr lang="en-US" sz="4400" dirty="0" smtClean="0">
                <a:solidFill>
                  <a:srgbClr val="FF0000"/>
                </a:solidFill>
              </a:rPr>
              <a:t>ing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5373216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guitar now.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414908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the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81 0.00277 C 0.20973 -0.02523 0.33264 -0.05301 0.34445 0.0412 C 0.35626 0.13541 0.18907 0.48055 0.15799 0.56852 " pathEditMode="relative" rAng="0" ptsTypes="aaA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7 -0.00347 C -0.23073 -0.01435 -0.31475 -0.02454 -0.3375 0.07315 C -0.36024 0.17083 -0.3217 0.37708 -0.28298 0.58426 " pathEditMode="relative" rAng="0" ptsTypes="aaA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1" grpId="0"/>
      <p:bldP spid="12" grpId="0"/>
      <p:bldP spid="13" grpId="0"/>
      <p:bldP spid="13" grpId="1"/>
      <p:bldP spid="14" grpId="0"/>
      <p:bldP spid="15" grpId="0"/>
      <p:bldP spid="1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she doing at the moment?</a:t>
            </a:r>
            <a:endParaRPr lang="ru-RU" dirty="0"/>
          </a:p>
        </p:txBody>
      </p:sp>
      <p:pic>
        <p:nvPicPr>
          <p:cNvPr id="20484" name="Picture 4" descr="http://www.bestkids.ru/info/wp-content/uploads/2009/08/girl-painting-by-Alena-Ozer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923928" cy="49239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88640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She’</a:t>
            </a:r>
            <a:r>
              <a:rPr lang="en-US" sz="4800" dirty="0" smtClean="0">
                <a:solidFill>
                  <a:srgbClr val="FF0000"/>
                </a:solidFill>
              </a:rPr>
              <a:t>s</a:t>
            </a:r>
            <a:r>
              <a:rPr lang="en-US" sz="4800" dirty="0" smtClean="0"/>
              <a:t> draw</a:t>
            </a:r>
            <a:r>
              <a:rPr lang="en-US" sz="4800" dirty="0" smtClean="0">
                <a:solidFill>
                  <a:srgbClr val="FF0000"/>
                </a:solidFill>
              </a:rPr>
              <a:t>ing</a:t>
            </a:r>
            <a:r>
              <a:rPr lang="en-US" sz="4800" dirty="0" smtClean="0"/>
              <a:t> a picture at the moment.</a:t>
            </a:r>
            <a:endParaRPr lang="ru-RU" sz="4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243</Words>
  <Application>Microsoft Office PowerPoint</Application>
  <PresentationFormat>Экран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Открытая</vt:lpstr>
      <vt:lpstr>Тема Office</vt:lpstr>
      <vt:lpstr>Present Continuous</vt:lpstr>
      <vt:lpstr>Difference between Present Simple and Continuous</vt:lpstr>
      <vt:lpstr>Слайд 3</vt:lpstr>
      <vt:lpstr>to be </vt:lpstr>
      <vt:lpstr>Слайд 5</vt:lpstr>
      <vt:lpstr>Слайд 6</vt:lpstr>
      <vt:lpstr>Слайд 7</vt:lpstr>
      <vt:lpstr>Слайд 8</vt:lpstr>
      <vt:lpstr>What is she doing at the moment?</vt:lpstr>
      <vt:lpstr>What is it doing now?</vt:lpstr>
      <vt:lpstr>When we speak, we usually use short form of the verb to be</vt:lpstr>
      <vt:lpstr>Слайд 12</vt:lpstr>
      <vt:lpstr>Слайд 13</vt:lpstr>
      <vt:lpstr>Negative </vt:lpstr>
      <vt:lpstr>to be </vt:lpstr>
      <vt:lpstr>Слайд 16</vt:lpstr>
      <vt:lpstr>Слайд 17</vt:lpstr>
      <vt:lpstr>Short form</vt:lpstr>
      <vt:lpstr>Choose the right sentence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</dc:title>
  <dc:creator>alnickkas</dc:creator>
  <cp:lastModifiedBy>alnickkas</cp:lastModifiedBy>
  <cp:revision>21</cp:revision>
  <dcterms:created xsi:type="dcterms:W3CDTF">2015-10-28T15:02:36Z</dcterms:created>
  <dcterms:modified xsi:type="dcterms:W3CDTF">2015-10-28T18:19:02Z</dcterms:modified>
</cp:coreProperties>
</file>