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0" r:id="rId3"/>
    <p:sldId id="280" r:id="rId4"/>
    <p:sldId id="261" r:id="rId5"/>
    <p:sldId id="262" r:id="rId6"/>
    <p:sldId id="263" r:id="rId7"/>
    <p:sldId id="271" r:id="rId8"/>
    <p:sldId id="265" r:id="rId9"/>
    <p:sldId id="277" r:id="rId10"/>
    <p:sldId id="270" r:id="rId11"/>
    <p:sldId id="274" r:id="rId12"/>
    <p:sldId id="279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3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37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Название проекта: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700" dirty="0" smtClean="0">
                <a:solidFill>
                  <a:schemeClr val="accent3">
                    <a:lumMod val="50000"/>
                  </a:schemeClr>
                </a:solidFill>
              </a:rPr>
              <a:t>Лук - мой друг.</a:t>
            </a:r>
            <a:br>
              <a:rPr lang="ru-RU" sz="67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6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6036" y="3733799"/>
            <a:ext cx="8215745" cy="238991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Автор проекта: Мусина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Алсу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(5 лет)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старшая группа </a:t>
            </a:r>
          </a:p>
          <a:p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МБУ детский сад № 200 «Волшебный башмачок»</a:t>
            </a:r>
          </a:p>
          <a:p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75000"/>
                  </a:schemeClr>
                </a:solidFill>
              </a:rPr>
              <a:t>Воспитатель: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Залузина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Елена Владимировна.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~PP577.WAV">
            <a:hlinkClick r:id="" action="ppaction://media"/>
          </p:cNvPr>
          <p:cNvPicPr>
            <a:picLocks noRot="1" noChangeAspect="1"/>
          </p:cNvPicPr>
          <p:nvPr>
            <a:wavAudioFile r:embed="rId1" name="~PP577.WAV"/>
          </p:nvPr>
        </p:nvPicPr>
        <p:blipFill>
          <a:blip r:embed="rId3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0" y="249383"/>
            <a:ext cx="7923213" cy="5971308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Результаты проекта: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-Появились новые знания о луке.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-Выращенный лук в домашних    условиях.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-Были приготовлены пирожки, совместно с родителями.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-Появился интерес и желание приготовить, что- либо из лука.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-Рисунок лука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-Книга рецептов блюд из лука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-Газета для родителей «Лук от всех недуг»</a:t>
            </a:r>
            <a:endParaRPr lang="ru-RU" sz="3600" b="0" i="0" dirty="0">
              <a:solidFill>
                <a:schemeClr val="accent1">
                  <a:lumMod val="50000"/>
                </a:schemeClr>
              </a:solidFill>
              <a:latin typeface="Segoe Prin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 advTm="805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8890" y="1920241"/>
            <a:ext cx="4525291" cy="2804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Презентация проекта:</a:t>
            </a:r>
          </a:p>
          <a:p>
            <a:r>
              <a:rPr lang="ru-RU" sz="3600" b="0" i="0" dirty="0" smtClean="0">
                <a:solidFill>
                  <a:schemeClr val="accent3">
                    <a:lumMod val="50000"/>
                  </a:schemeClr>
                </a:solidFill>
                <a:latin typeface="Segoe Print"/>
                <a:ea typeface="+mn-ea"/>
                <a:cs typeface="+mn-cs"/>
              </a:rPr>
              <a:t>Доклад в группе</a:t>
            </a:r>
            <a:endParaRPr lang="ru-RU" sz="3600" b="0" i="0" dirty="0">
              <a:solidFill>
                <a:schemeClr val="accent3">
                  <a:lumMod val="50000"/>
                </a:schemeClr>
              </a:solidFill>
              <a:latin typeface="Segoe Print"/>
              <a:ea typeface="+mn-ea"/>
              <a:cs typeface="+mn-cs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Elena\Videos\DSC04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07" y="1108364"/>
            <a:ext cx="5929747" cy="4447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p:transition spd="slow" advTm="358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927" y="415636"/>
            <a:ext cx="11416146" cy="56665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/>
              <a:t>  Заключение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Расширился кругозор и мыслительная деятельность ребёнка. Сам процесс и результат проекта принес ребёнку удовлетворение, радость переживания, осознания собственных умений.</a:t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  Реализация данного проекта научила дошкольника анализировать делать выводы. В процессе работы над проектом дошкольник познакомился со строением лука, наблюдал за ростом луком, участвовал в приготовлении блюда из лука.</a:t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p:transition spd="slow" advTm="1396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727" y="304799"/>
            <a:ext cx="11249891" cy="54725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Тип проекта: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dirty="0" err="1" smtClean="0"/>
              <a:t>информационно-практико-исследовательский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Продолжительность проектной деятельности:</a:t>
            </a:r>
            <a:br>
              <a:rPr lang="ru-RU" b="1" dirty="0" smtClean="0"/>
            </a:br>
            <a:r>
              <a:rPr lang="ru-RU" dirty="0" smtClean="0"/>
              <a:t> краткосрочный (1 неделя)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Тематическое поле: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Овощи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~PP4021.WAV">
            <a:hlinkClick r:id="" action="ppaction://media"/>
          </p:cNvPr>
          <p:cNvPicPr>
            <a:picLocks noRot="1" noChangeAspect="1"/>
          </p:cNvPicPr>
          <p:nvPr>
            <a:wavAudioFile r:embed="rId1" name="~PP4021.WAV"/>
          </p:nvPr>
        </p:nvPicPr>
        <p:blipFill>
          <a:blip r:embed="rId3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p:transition spd="slow" advTm="86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457200"/>
            <a:ext cx="6858002" cy="150222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Проблема, сформулированная ребёнком и воспитателем: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1755" y="2536570"/>
            <a:ext cx="6858002" cy="3997234"/>
          </a:xfrm>
        </p:spPr>
        <p:txBody>
          <a:bodyPr>
            <a:normAutofit fontScale="62500" lnSpcReduction="20000"/>
          </a:bodyPr>
          <a:lstStyle/>
          <a:p>
            <a:r>
              <a:rPr lang="ru-RU" sz="5800" dirty="0" smtClean="0">
                <a:solidFill>
                  <a:schemeClr val="tx1">
                    <a:lumMod val="75000"/>
                  </a:schemeClr>
                </a:solidFill>
              </a:rPr>
              <a:t>Все мы прекрасно знаем, что лук очень полезен. В </a:t>
            </a:r>
          </a:p>
          <a:p>
            <a:r>
              <a:rPr lang="ru-RU" sz="5800" dirty="0" smtClean="0">
                <a:solidFill>
                  <a:schemeClr val="tx1">
                    <a:lumMod val="75000"/>
                  </a:schemeClr>
                </a:solidFill>
              </a:rPr>
              <a:t>нем много витаминов и он лечит разные болезни.</a:t>
            </a:r>
          </a:p>
          <a:p>
            <a:r>
              <a:rPr lang="ru-RU" sz="5800" dirty="0" smtClean="0">
                <a:solidFill>
                  <a:schemeClr val="tx1">
                    <a:lumMod val="75000"/>
                  </a:schemeClr>
                </a:solidFill>
              </a:rPr>
              <a:t> Но дети не хотят есть его ни в сыром, ни в </a:t>
            </a:r>
          </a:p>
          <a:p>
            <a:r>
              <a:rPr lang="ru-RU" sz="5800" dirty="0" smtClean="0">
                <a:solidFill>
                  <a:schemeClr val="tx1">
                    <a:lumMod val="75000"/>
                  </a:schemeClr>
                </a:solidFill>
              </a:rPr>
              <a:t>переработанном виде. </a:t>
            </a:r>
          </a:p>
          <a:p>
            <a:endParaRPr lang="ru-RU" sz="73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~PP1384.WAV">
            <a:hlinkClick r:id="" action="ppaction://media"/>
          </p:cNvPr>
          <p:cNvPicPr>
            <a:picLocks noRot="1" noChangeAspect="1"/>
          </p:cNvPicPr>
          <p:nvPr>
            <a:wavAudioFile r:embed="rId1" name="~PP1384.WAV"/>
          </p:nvPr>
        </p:nvPicPr>
        <p:blipFill>
          <a:blip r:embed="rId3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1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8891" y="1920240"/>
            <a:ext cx="3978982" cy="40519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</a:rPr>
              <a:t>Вопрос: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Как приучить ребёнка есть лук?</a:t>
            </a:r>
          </a:p>
          <a:p>
            <a:pPr marL="0" indent="0" algn="l" defTabSz="914400">
              <a:spcBef>
                <a:spcPts val="1800"/>
              </a:spcBef>
              <a:buNone/>
            </a:pPr>
            <a:endParaRPr lang="ru-RU" sz="18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1026" name="Рисунок 10" descr="http://mir-wellnes.com/wp-content/uploads/thumb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246" r="9246"/>
          <a:stretch>
            <a:fillRect/>
          </a:stretch>
        </p:blipFill>
        <p:spPr bwMode="auto">
          <a:xfrm>
            <a:off x="942136" y="992007"/>
            <a:ext cx="5689875" cy="46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p:transition spd="slow" advTm="6989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510988"/>
            <a:ext cx="6858002" cy="178845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Цель проекта ребенка:</a:t>
            </a:r>
            <a:br>
              <a:rPr lang="ru-RU" sz="3600" b="1" dirty="0" smtClean="0"/>
            </a:br>
            <a:r>
              <a:rPr lang="ru-RU" sz="3600" dirty="0" smtClean="0"/>
              <a:t>Расширить знания о видах и свойствах лука.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09" y="2164976"/>
            <a:ext cx="7673841" cy="39353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Узнать о самом распространенном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овоще-луке, его форме, цвете, размере,    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поверхности, вкусе, о полезных его свойствах           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Провести опыты посадки  лука в воду.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Приготовить с родителями блюдо из     лука.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p:transition spd="slow" advTm="950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36" y="510988"/>
            <a:ext cx="7659979" cy="25065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Цель работы над проектом для воспитателя: </a:t>
            </a:r>
            <a:r>
              <a:rPr lang="ru-RU" sz="3200" dirty="0" smtClean="0"/>
              <a:t>формирование компетентности детей и воспитание потребности в здоровом образе жизни.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5927" y="2991394"/>
            <a:ext cx="8503523" cy="356616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Создать условия для расширения знания ребенка о луке. Формировать умение добывать информацию из разных источников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Сформировать интерес ребенка к посадке лука и условиям его выращивания.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Привлечь родителей к взаимодействию в рамках данной проблемы.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p:transition spd="slow" advTm="1414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6109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Причины, побуждающие решать эту проблему: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Недостаточно сформированное представление детей  и родителей о полезных свойствах лука.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Отсутствие методического и наглядного материала по данной теме.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Слабое взаимодействие воспитателей, детей и родителей по данной теме.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p:transition spd="slow" advTm="789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085" y="775854"/>
            <a:ext cx="10058402" cy="5541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4000" b="1" dirty="0" smtClean="0"/>
              <a:t>Для выполнения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100" dirty="0" smtClean="0"/>
              <a:t> 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Ребенок формулирует проблемный вопрос.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Поиск информации о луке в книгах, в энциклопедиях, в интернете. Беседы с родителями и воспитателем.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Проанализировать поступившую информацию. Сделать выводы. Выделить главную проблему. Найти способы её решения.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p:transition spd="slow" advTm="1223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1842654"/>
            <a:ext cx="10687194" cy="47659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/>
              <a:t>Оформление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1.Поиск рисунка для титульного листа.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Поиск фотографий в интернете для проекта.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3.Посадка лука в воду. Уход за ним и наблюдение в течении недели.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4.Рисунок лука.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5.Приготовление пирожков из лука и яиц.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6.Создать  для родителей газету. Для полезной информации для взрослых.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7.Создать книгу рецептов.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p:transition spd="slow" advTm="9266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198</Words>
  <Application>Microsoft Office PowerPoint</Application>
  <PresentationFormat>Произвольный</PresentationFormat>
  <Paragraphs>40</Paragraphs>
  <Slides>12</Slides>
  <Notes>1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TS103431377</vt:lpstr>
      <vt:lpstr>Название проекта:   Лук - мой друг. </vt:lpstr>
      <vt:lpstr> Тип проекта:   информационно-практико-исследовательский.   Продолжительность проектной деятельности:  краткосрочный (1 неделя)    Тематическое поле:   Овощи  </vt:lpstr>
      <vt:lpstr>Проблема, сформулированная ребёнком и воспитателем:</vt:lpstr>
      <vt:lpstr>Слайд 4</vt:lpstr>
      <vt:lpstr>Цель проекта ребенка: Расширить знания о видах и свойствах лука.</vt:lpstr>
      <vt:lpstr>Цель работы над проектом для воспитателя: формирование компетентности детей и воспитание потребности в здоровом образе жизни.</vt:lpstr>
      <vt:lpstr>   Причины, побуждающие решать эту проблему:  Недостаточно сформированное представление детей  и родителей о полезных свойствах лука.  Отсутствие методического и наглядного материала по данной теме.  Слабое взаимодействие воспитателей, детей и родителей по данной теме. </vt:lpstr>
      <vt:lpstr>    Для выполнения проекта:    Ребенок формулирует проблемный вопрос.   Поиск информации о луке в книгах, в энциклопедиях, в интернете. Беседы с родителями и воспитателем.    Проанализировать поступившую информацию. Сделать выводы. Выделить главную проблему. Найти способы её решения. </vt:lpstr>
      <vt:lpstr>Оформление проекта: 1.Поиск рисунка для титульного листа. 2. Поиск фотографий в интернете для проекта. 3.Посадка лука в воду. Уход за ним и наблюдение в течении недели. 4.Рисунок лука. 5.Приготовление пирожков из лука и яиц. 6.Создать  для родителей газету. Для полезной информации для взрослых.  7.Создать книгу рецептов. </vt:lpstr>
      <vt:lpstr>Результаты проекта:  -Появились новые знания о луке. -Выращенный лук в домашних    условиях. -Были приготовлены пирожки, совместно с родителями.  -Появился интерес и желание приготовить, что- либо из лука. -Рисунок лука -Книга рецептов блюд из лука -Газета для родителей «Лук от всех недуг»</vt:lpstr>
      <vt:lpstr>Слайд 11</vt:lpstr>
      <vt:lpstr>  Заключение   Расширился кругозор и мыслительная деятельность ребёнка. Сам процесс и результат проекта принес ребёнку удовлетворение, радость переживания, осознания собственных умений.   Реализация данного проекта научила дошкольника анализировать делать выводы. В процессе работы над проектом дошкольник познакомился со строением лука, наблюдал за ростом луком, участвовал в приготовлении блюда из лука.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2013-12-16T16:12:18Z</dcterms:created>
  <dcterms:modified xsi:type="dcterms:W3CDTF">2016-03-23T17:35:34Z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