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07157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Муниципальное казенное дошкольное образовательное учреждение «Детский сад №12 комбинированного вида городского округа город </a:t>
            </a:r>
            <a:r>
              <a:rPr lang="ru-RU" sz="2800" dirty="0" err="1" smtClean="0"/>
              <a:t>Нововоронеж</a:t>
            </a:r>
            <a:r>
              <a:rPr lang="ru-RU" sz="2800" dirty="0" smtClean="0"/>
              <a:t>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ploads.likengo.ru/uploads/albums/fb/e2/d007d097faa27d88535a8cb87smr-75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472386" cy="8675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 используемые для чтения детям.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1928802"/>
          <a:ext cx="8229600" cy="369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138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сказки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Мораль</a:t>
                      </a:r>
                      <a:endParaRPr lang="ru-RU" dirty="0"/>
                    </a:p>
                  </a:txBody>
                  <a:tcPr/>
                </a:tc>
              </a:tr>
              <a:tr h="744584">
                <a:tc>
                  <a:txBody>
                    <a:bodyPr/>
                    <a:lstStyle/>
                    <a:p>
                      <a:r>
                        <a:rPr lang="ru-RU" dirty="0" smtClean="0"/>
                        <a:t>«Волк</a:t>
                      </a:r>
                      <a:r>
                        <a:rPr lang="ru-RU" baseline="0" dirty="0" smtClean="0"/>
                        <a:t> и семеро козлят», «</a:t>
                      </a:r>
                      <a:r>
                        <a:rPr lang="ru-RU" baseline="0" dirty="0" err="1" smtClean="0"/>
                        <a:t>Заюшкина</a:t>
                      </a:r>
                      <a:r>
                        <a:rPr lang="ru-RU" baseline="0" dirty="0" smtClean="0"/>
                        <a:t> избушка»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Победа добра над злом</a:t>
                      </a:r>
                      <a:endParaRPr lang="ru-RU" dirty="0"/>
                    </a:p>
                  </a:txBody>
                  <a:tcPr/>
                </a:tc>
              </a:tr>
              <a:tr h="744584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«Теремок», «Зимовье зверей»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Дружба помогает победить трудности</a:t>
                      </a:r>
                      <a:endParaRPr lang="ru-RU" dirty="0"/>
                    </a:p>
                  </a:txBody>
                  <a:tcPr/>
                </a:tc>
              </a:tr>
              <a:tr h="43138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«Репка»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Трудолюбие, взаимопомощь</a:t>
                      </a:r>
                      <a:endParaRPr lang="ru-RU" dirty="0"/>
                    </a:p>
                  </a:txBody>
                  <a:tcPr/>
                </a:tc>
              </a:tr>
              <a:tr h="434142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«Гуси-лебеди», «Сестрица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Аленушка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братец Иванушка», «Маша и медведь»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Наказ слушаться старших</a:t>
                      </a:r>
                      <a:endParaRPr lang="ru-RU" dirty="0"/>
                    </a:p>
                  </a:txBody>
                  <a:tcPr/>
                </a:tc>
              </a:tr>
              <a:tr h="43138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«Петушок и бобовое зернышко»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Забота о ближнем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1285860"/>
            <a:ext cx="2643174" cy="121444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357422" y="1357298"/>
            <a:ext cx="3714776" cy="142876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Рассказывание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5572100" y="1214422"/>
            <a:ext cx="3571900" cy="12858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0" y="2928934"/>
            <a:ext cx="3143240" cy="12144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Выборочное чтение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0" y="5357802"/>
            <a:ext cx="4214842" cy="150019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5929290" y="4857760"/>
            <a:ext cx="3214710" cy="164307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2214546" y="3857628"/>
            <a:ext cx="4429156" cy="1714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драматизация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4786314" y="2786058"/>
            <a:ext cx="4071966" cy="13573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Выразительность чтения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5728"/>
            <a:ext cx="8999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Этапы работы со сказкой:</a:t>
            </a:r>
            <a:endParaRPr lang="ru-RU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0" y="1142984"/>
            <a:ext cx="4429124" cy="15716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Знакомство: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чтение, рассказывание, беседы, книга.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571736" y="2643182"/>
            <a:ext cx="4071966" cy="17145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Самостоятельная деятельность.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857752" y="4572008"/>
            <a:ext cx="4000528" cy="178595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br>
              <a:rPr lang="ru-RU" sz="4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1) Подборка и изучение методической литературы;</a:t>
            </a:r>
            <a:br>
              <a:rPr lang="ru-RU" sz="4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2)Изучение проблемы.</a:t>
            </a:r>
          </a:p>
          <a:p>
            <a:pPr>
              <a:buNone/>
            </a:pP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Основная работа:</a:t>
            </a:r>
            <a:br>
              <a:rPr lang="ru-RU" sz="4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1)Подбор дидактических игр;</a:t>
            </a:r>
            <a:br>
              <a:rPr lang="ru-RU" sz="4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2)Составление перспективного плана;</a:t>
            </a:r>
            <a:br>
              <a:rPr lang="ru-RU" sz="4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3)Работа с родителями. (Консультации, памятки).</a:t>
            </a:r>
          </a:p>
          <a:p>
            <a:pPr>
              <a:buNone/>
            </a:pP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143404" cy="653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3643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Дидактические игры, </a:t>
            </a:r>
            <a:b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пальчиковые игры,</a:t>
            </a:r>
            <a:b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пальчиковый театр,</a:t>
            </a:r>
            <a:b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театр, кукольный театр,</a:t>
            </a: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самостоятельная  </a:t>
            </a:r>
            <a:r>
              <a:rPr lang="ru-RU" sz="3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деятельность…</a:t>
            </a:r>
            <a:endParaRPr lang="ru-RU" sz="32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HtF3LMD14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428736"/>
            <a:ext cx="5277092" cy="4269108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186634" cy="779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чтение худ. литературы, худ. творчество.</a:t>
            </a:r>
            <a:endParaRPr lang="ru-RU" sz="2400" dirty="0"/>
          </a:p>
        </p:txBody>
      </p:sp>
      <p:pic>
        <p:nvPicPr>
          <p:cNvPr id="1026" name="Picture 2" descr="C:\Users\user\Desktop\8w-kVICsf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765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5252\Desktop\CYMERA_20160123_2037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00052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Воспитание сказкой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1643050"/>
            <a:ext cx="3714776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послушание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214546" y="2857496"/>
            <a:ext cx="4000528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мудрость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429124" y="3857628"/>
            <a:ext cx="4714876" cy="15001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4214818"/>
            <a:ext cx="3643338" cy="1214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643438" y="1428736"/>
            <a:ext cx="4071966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50070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Ребенок, воспитанный на русских народных сказках, никогда не будет трудновоспитуемым.</a:t>
            </a:r>
            <a:endParaRPr lang="ru-RU" sz="2000" b="1" dirty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об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26194" cy="5429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коллективная работа. Сюжет сказки «Колобок».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понимают ценность сказки в нравственном воспитании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сформировалось представление о добре и зле.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научились сравнивать, анализировать поступки сказочных героев, с помощью взрослого оценивать свое поведение и поведение своих товарищей.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группе созданы условия для знакомства детей с русскими народными сказками.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0718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31011_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8822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Людмила Юрьевна -</a:t>
            </a:r>
            <a:b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воспитатель.</a:t>
            </a:r>
            <a:endParaRPr lang="ru-RU" sz="4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«Воспитание нравственных качеств детей дошкольного возраста по средствам русских народных сказок».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уск сказ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2946006" cy="4071966"/>
          </a:xfrm>
        </p:spPr>
      </p:pic>
      <p:pic>
        <p:nvPicPr>
          <p:cNvPr id="5" name="Рисунок 4" descr="руск ска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214554"/>
            <a:ext cx="3286148" cy="4071942"/>
          </a:xfrm>
          <a:prstGeom prst="rect">
            <a:avLst/>
          </a:prstGeom>
        </p:spPr>
      </p:pic>
      <p:pic>
        <p:nvPicPr>
          <p:cNvPr id="6" name="Рисунок 5" descr="руск сказк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14554"/>
            <a:ext cx="2928926" cy="40719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 настоящее время мы все чаще наблюдаем примеры детской жестокости, агрессивности по отношению  друг другу, по отношению к близким людям. Под влиянием далеко не нравственных мультфильмов у детей искажены представления о нравственных качествах: о доброте, милосердие, справедливости. С рождения ребенок нацелен на идеал хорошего, поэтому считают, что уже с младшего дошкольного возраста необходимо показать малышу нравственную суть каждого поступка.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заметила, что не все дети умеют общаться друг с другом, некоторые проявляют склонность к враждебности, нежелание делиться игрушками, помочь товарищу в трудной ситуации. У детей слабо развиты навыки сочувствия, сопереживания. С раннего возраста идет формирование и развитие нравственных качеств человека.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3286148" cy="45720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Чтобы сказки не обидеть –</a:t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Надо их почаще видеть.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Их читать и рисовать,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Их любить и в них играть!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Сказки всех отучат злиться,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научат веселиться,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Быть добрее и скромнее,</a:t>
            </a:r>
            <a:b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Терпеливее, мудрее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QNi7AOLPQ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285860"/>
            <a:ext cx="5214942" cy="4851109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Развить и воспитать в душе каждого ребенка духовное начало, чувство, чтобы он не вырос бездушным, равнодушным человеком.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Создать необходимые условия для знакомства детей с русскими народными сказками.</a:t>
            </a:r>
          </a:p>
          <a:p>
            <a:r>
              <a:rPr lang="ru-RU" dirty="0" smtClean="0"/>
              <a:t>Формировать представление о добре и зле, показать красоту добрых поступков и их необходимость в жизни людей.</a:t>
            </a:r>
          </a:p>
          <a:p>
            <a:r>
              <a:rPr lang="ru-RU" dirty="0" smtClean="0"/>
              <a:t>Развивать умение сравнивать и анализировать поступки сказочных героев, учить  давать оценку своему и других поведению.</a:t>
            </a:r>
          </a:p>
          <a:p>
            <a:r>
              <a:rPr lang="ru-RU" dirty="0" smtClean="0"/>
              <a:t>Воспитывать бережное отношение к книге.</a:t>
            </a:r>
            <a:br>
              <a:rPr lang="ru-RU" dirty="0" smtClean="0"/>
            </a:br>
            <a:r>
              <a:rPr lang="ru-RU" dirty="0" smtClean="0"/>
              <a:t>Учить правилам пользования книгой.</a:t>
            </a:r>
          </a:p>
          <a:p>
            <a:r>
              <a:rPr lang="ru-RU" dirty="0" smtClean="0"/>
              <a:t>Помочь родителям понять ценность сказки, ее особую роль в воспитании детей дошкольного образа.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86370" cy="451086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могучее, действенное средство в нравственном воспитании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ж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142984"/>
            <a:ext cx="2857520" cy="488474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451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казенное дошкольное образовательное учреждение «Детский сад №12 комбинированного вида городского округа город Нововоронеж»</vt:lpstr>
      <vt:lpstr>Бочарова Людмила Юрьевна - воспитатель.</vt:lpstr>
      <vt:lpstr>«Воспитание нравственных качеств детей дошкольного возраста по средствам русских народных сказок».</vt:lpstr>
      <vt:lpstr>Актуальность.</vt:lpstr>
      <vt:lpstr>Слайд 5</vt:lpstr>
      <vt:lpstr>Чтобы сказки не обидеть – Надо их почаще видеть. Их читать и рисовать, Их любить и в них играть! Сказки всех отучат злиться, А научат веселиться, Быть добрее и скромнее, Терпеливее, мудрее.</vt:lpstr>
      <vt:lpstr>Цель:</vt:lpstr>
      <vt:lpstr>Задачи:</vt:lpstr>
      <vt:lpstr>Сказка – это могучее, действенное средство в нравственном воспитании детей.</vt:lpstr>
      <vt:lpstr>Художественные произведения используемые для чтения детям.</vt:lpstr>
      <vt:lpstr>Методы и приемы</vt:lpstr>
      <vt:lpstr>Слайд 12</vt:lpstr>
      <vt:lpstr>План работы:</vt:lpstr>
      <vt:lpstr>Работа с детьми:</vt:lpstr>
      <vt:lpstr>Слайд 15</vt:lpstr>
      <vt:lpstr>Воспитание сказкой</vt:lpstr>
      <vt:lpstr>Пластилинография, коллективная работа. Сюжет сказки «Колобок».</vt:lpstr>
      <vt:lpstr>Заключение: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Нововоронежский детский сад №8</dc:title>
  <dc:creator>5252</dc:creator>
  <cp:lastModifiedBy>user</cp:lastModifiedBy>
  <cp:revision>31</cp:revision>
  <dcterms:created xsi:type="dcterms:W3CDTF">2015-05-29T08:11:35Z</dcterms:created>
  <dcterms:modified xsi:type="dcterms:W3CDTF">2016-03-23T16:33:50Z</dcterms:modified>
</cp:coreProperties>
</file>