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2" r:id="rId3"/>
    <p:sldId id="296" r:id="rId4"/>
    <p:sldId id="297" r:id="rId5"/>
    <p:sldId id="298" r:id="rId6"/>
    <p:sldId id="299" r:id="rId7"/>
    <p:sldId id="300" r:id="rId8"/>
    <p:sldId id="302" r:id="rId9"/>
    <p:sldId id="301" r:id="rId10"/>
    <p:sldId id="304" r:id="rId11"/>
    <p:sldId id="293" r:id="rId12"/>
    <p:sldId id="303" r:id="rId13"/>
    <p:sldId id="280" r:id="rId14"/>
    <p:sldId id="271" r:id="rId15"/>
    <p:sldId id="278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 PC" initials="u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>
        <p:scale>
          <a:sx n="100" d="100"/>
          <a:sy n="100" d="100"/>
        </p:scale>
        <p:origin x="-480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78D1-14E8-4B23-A242-B27FD1A15FC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2708-5340-452E-B59B-F61750FC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8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AB15-CFF7-47B9-B647-EF918E63B24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9142-8889-4E84-9FB5-F329ED02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о\ппп\c3871a7a4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rowalliaUPC" pitchFamily="34" charset="-34"/>
              </a:rPr>
              <a:t>Вас приветствует детский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rowalliaUPC" pitchFamily="34" charset="-34"/>
              </a:rPr>
              <a:t>сад №1 </a:t>
            </a:r>
            <a:b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rowalliaUPC" pitchFamily="34" charset="-34"/>
              </a:rPr>
            </a:b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rowalliaUPC" pitchFamily="34" charset="-34"/>
              </a:rPr>
              <a:t>«Колосок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rowalliaUPC" pitchFamily="34" charset="-34"/>
              </a:rPr>
              <a:t>» Комсомольского района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"/>
    </mc:Choice>
    <mc:Fallback xmlns="">
      <p:transition spd="slow" advTm="1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амино\кино\pcf2c244dedd8b904cfd7f88f2b5e58c71_21804341996106726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264" y="-7268"/>
            <a:ext cx="9144000" cy="6858001"/>
          </a:xfrm>
          <a:prstGeom prst="rect">
            <a:avLst/>
          </a:prstGeom>
          <a:noFill/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1263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800" dirty="0"/>
          </a:p>
        </p:txBody>
      </p:sp>
      <p:pic>
        <p:nvPicPr>
          <p:cNvPr id="2" name="Picture 2" descr="C:\Users\user PC\Pictures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7637"/>
            <a:ext cx="3041576" cy="22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 PC\Pictures\Рисунок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860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 PC\Pictures\Рисунок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44675"/>
            <a:ext cx="23749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2"/>
    </mc:Choice>
    <mc:Fallback xmlns="">
      <p:transition spd="slow" advTm="15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 PC\Desktop\Новая папка\P101188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899028" cy="27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 PC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170660" cy="31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о\кино\pcf2c244dedd8b904cfd7f88f2b5e58c71_21804341996106726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7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4732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23" y="4182694"/>
            <a:ext cx="3465317" cy="25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 PC\Desktop\Рисунок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182695"/>
            <a:ext cx="3490875" cy="26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 PC\Desktop\Рисунок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99" y="1196752"/>
            <a:ext cx="3822159" cy="27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5"/>
    </mc:Choice>
    <mc:Fallback xmlns="">
      <p:transition spd="slow" advTm="14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о\кино\pcf2c244dedd8b904cfd7f88f2b5e58c71_21804341996106726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116632"/>
            <a:ext cx="4827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Музыкальная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pic>
        <p:nvPicPr>
          <p:cNvPr id="3074" name="Picture 2" descr="C:\Users\user PC\Desktop\Фотки разные\Фото старые\P10107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9950"/>
            <a:ext cx="374745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PC\Desktop\Фотки разные\Фото старые\P10101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33769"/>
            <a:ext cx="3880922" cy="2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 PC\Desktop\Фотки разные\Фото старые\DSC078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" y="704323"/>
            <a:ext cx="3736906" cy="28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6"/>
    </mc:Choice>
    <mc:Fallback xmlns="">
      <p:transition spd="slow" advTm="1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33"/>
            <a:ext cx="9144000" cy="685800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74" y="2636913"/>
            <a:ext cx="6047549" cy="40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63721">
            <a:off x="-53600" y="1392773"/>
            <a:ext cx="4386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Наши воспитанники занимают призовые места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 различных конкурсах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253422">
            <a:off x="4359523" y="10472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  <a:cs typeface="Times New Roman" pitchFamily="18" charset="0"/>
              </a:rPr>
              <a:t>Активно привлекаем родителей к проведению мероприятий и реализации творческих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739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9"/>
    </mc:Choice>
    <mc:Fallback xmlns="">
      <p:transition spd="slow" advTm="14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260648"/>
            <a:ext cx="9144000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225074">
            <a:off x="183686" y="1572983"/>
            <a:ext cx="90059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Наши двери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всегда открыты для Вас!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50608">
            <a:off x="4377888" y="4598981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9"/>
    </mc:Choice>
    <mc:Fallback xmlns="">
      <p:transition spd="slow" advTm="13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ouhl.com/beautifullatvia.com/wp-content/gallery/nature-images/Nature-Image-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80"/>
            <a:ext cx="9144000" cy="6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0772" y="4853017"/>
            <a:ext cx="28443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Заведующий 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МБДОУ детский сад №1 «Колосок»</a:t>
            </a:r>
          </a:p>
          <a:p>
            <a:pPr algn="ctr"/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Токмакова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Светлана </a:t>
            </a:r>
          </a:p>
          <a:p>
            <a:pPr algn="ctr"/>
            <a:r>
              <a:rPr lang="ru-RU" sz="2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Юльановна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 </a:t>
            </a:r>
          </a:p>
        </p:txBody>
      </p:sp>
      <p:pic>
        <p:nvPicPr>
          <p:cNvPr id="4098" name="Picture 2" descr="C:\Users\user PC\Documents\Новая папка (2)\Флешка (4)\Новая папка\на сайт\Фото сотрудников\Токмакова С.Ю._заведующ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" y="2686713"/>
            <a:ext cx="2755379" cy="41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2" descr="C:\Users\user PC\Desktop\Фотки разные\Фото старые\Рисунок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89" y="4130832"/>
            <a:ext cx="3326942" cy="25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Ясли-сад «Колосок» открыл свои двери в декабре 1985 года</a:t>
            </a:r>
          </a:p>
        </p:txBody>
      </p:sp>
    </p:spTree>
  </p:cSld>
  <p:clrMapOvr>
    <a:masterClrMapping/>
  </p:clrMapOvr>
  <p:transition spd="slow" advTm="532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6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 детского сада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человек, из 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916833"/>
            <a:ext cx="6984776" cy="38884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педагогов, в число которых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входят, ст. воспитатель, 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руководитель, рук. физ. воспитания; 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17 - технический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 обслуживающий персонал.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6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2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Характеристика педагогических работников МБДОУ детский сад № 1 «Колосок»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квалификационным категориям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60987"/>
              </p:ext>
            </p:extLst>
          </p:nvPr>
        </p:nvGraphicFramePr>
        <p:xfrm>
          <a:off x="1043608" y="2492896"/>
          <a:ext cx="7776863" cy="304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3104502"/>
                <a:gridCol w="2584129"/>
              </a:tblGrid>
              <a:tr h="201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квалификационная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квалификационная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  <a:tr h="4809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  <a:tr h="48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6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Характеристика педагогических </a:t>
            </a:r>
            <a:r>
              <a:rPr lang="ru-RU" sz="3100" b="1" dirty="0"/>
              <a:t>работников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МБДОУ детский сад № 1 «Колосок»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уровню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314283"/>
              </p:ext>
            </p:extLst>
          </p:nvPr>
        </p:nvGraphicFramePr>
        <p:xfrm>
          <a:off x="683568" y="2924944"/>
          <a:ext cx="8229600" cy="276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869"/>
                <a:gridCol w="1880883"/>
                <a:gridCol w="2404271"/>
                <a:gridCol w="21425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Незаконченное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41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9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50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2875" marR="1428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6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педагогических работников МБДОУ детский сад № 1 «Колосок»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u="sng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. стажу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12973"/>
              </p:ext>
            </p:extLst>
          </p:nvPr>
        </p:nvGraphicFramePr>
        <p:xfrm>
          <a:off x="683568" y="2852936"/>
          <a:ext cx="8229600" cy="269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385151"/>
                <a:gridCol w="1277120"/>
                <a:gridCol w="1277939"/>
                <a:gridCol w="1460619"/>
                <a:gridCol w="1460619"/>
              </a:tblGrid>
              <a:tr h="28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 лет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 лет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лет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лет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 </a:t>
                      </a: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88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81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 9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9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16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717" marR="139717" marT="46572" marB="465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9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57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6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6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3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повышении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категории педагога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74650"/>
              </p:ext>
            </p:extLst>
          </p:nvPr>
        </p:nvGraphicFramePr>
        <p:xfrm>
          <a:off x="114489" y="908720"/>
          <a:ext cx="9067674" cy="590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210"/>
                <a:gridCol w="1546013"/>
                <a:gridCol w="1152128"/>
                <a:gridCol w="3672408"/>
                <a:gridCol w="648072"/>
                <a:gridCol w="864096"/>
                <a:gridCol w="865747"/>
              </a:tblGrid>
              <a:tr h="767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педагога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курса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курсов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последнего прохождения курсов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следующего прохождения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 Альбина Николаевна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методики взаимодействия педагога с семьей 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 Наталья Ивановна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базиса личностной культуры ребенка-дошкольника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Сенатова Вера Осиповна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методики взаимодействия педагога с семьей 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Федосеева Алина Михайловна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 ДО: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и технологии его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Долгова Наталия 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Пантелеймоновна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 ДО: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и технологии его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Бурлакова Алина Владимировна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 и методика дошкольного образования (504ч.)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Ксенофонтова Зинаида Валерьевна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Полихудожественное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как фактор развития ребенка-дошкольника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(72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ч.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Григорьева Елена Владимировна 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 и методика дошкольного образования (504ч.)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Насертдинова Лилия Мансуровна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бережного отношения к родному краю у дошкольников 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Каримуллина Тензиле Ринатовна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 и методика дошкольного образования (504ч.)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  <a:tr h="46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Кислякова Альмира </a:t>
                      </a:r>
                      <a:r>
                        <a:rPr lang="ru-RU" sz="13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Зинатулловна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Муз. руководитель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Музыкальное развитие детей в условиях дошкольного образовательного учреждения (72 ч.)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ЧРИО</a:t>
                      </a:r>
                      <a:endParaRPr lang="ru-RU" sz="13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83" marR="51483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89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Образовательный процесс выстроен в соответствии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248472" cy="1296144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образовательный стандарт дошкольного образования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535112"/>
            <a:ext cx="4042792" cy="1245815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рождения до школ» под ред. Н.Е.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Т.С. Комаровой, М.А. Васильевой, 2015 г.</a:t>
            </a:r>
          </a:p>
          <a:p>
            <a:endParaRPr lang="ru-RU" sz="3200" dirty="0"/>
          </a:p>
        </p:txBody>
      </p:sp>
      <p:pic>
        <p:nvPicPr>
          <p:cNvPr id="1026" name="Picture 2" descr="C:\Users\user PC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3051"/>
            <a:ext cx="2304256" cy="34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 PC\Desktop\Рисуно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3691"/>
            <a:ext cx="2297157" cy="33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о\кино\269363-7d53d2e647a5e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1103</TotalTime>
  <Words>502</Words>
  <Application>Microsoft Office PowerPoint</Application>
  <PresentationFormat>Экран (4:3)</PresentationFormat>
  <Paragraphs>200</Paragraphs>
  <Slides>16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Коллектив детского сада составляют 29 человек, из них:</vt:lpstr>
      <vt:lpstr>Характеристика педагогических работников МБДОУ детский сад № 1 «Колосок»   по квалификационным категориям </vt:lpstr>
      <vt:lpstr>Характеристика педагогических работников МБДОУ детский сад № 1 «Колосок»   по уровню образования </vt:lpstr>
      <vt:lpstr> Характеристика педагогических работников МБДОУ детский сад № 1 «Колосок»   по пед. стажу </vt:lpstr>
      <vt:lpstr>Сведения о повышении  квалификационной категории педагога </vt:lpstr>
      <vt:lpstr>Образовательный процесс выстроен в соответствии:</vt:lpstr>
      <vt:lpstr>Образовательные области:</vt:lpstr>
      <vt:lpstr>Виды деятельности:</vt:lpstr>
      <vt:lpstr>Презентация PowerPoint</vt:lpstr>
      <vt:lpstr> Познавательно-исследовательская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№4  «РАДУГА»</dc:title>
  <dc:creator>Пользователь</dc:creator>
  <cp:lastModifiedBy>user PC</cp:lastModifiedBy>
  <cp:revision>74</cp:revision>
  <dcterms:created xsi:type="dcterms:W3CDTF">2014-04-17T10:00:38Z</dcterms:created>
  <dcterms:modified xsi:type="dcterms:W3CDTF">2016-03-23T06:14:32Z</dcterms:modified>
</cp:coreProperties>
</file>