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1" r:id="rId5"/>
    <p:sldId id="264" r:id="rId6"/>
    <p:sldId id="258" r:id="rId7"/>
    <p:sldId id="265" r:id="rId8"/>
    <p:sldId id="259" r:id="rId9"/>
    <p:sldId id="266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3AD-A5D3-4FA3-9FA5-C5431CD50D7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571A-1867-4049-A0A0-BF51596E8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4;&#1086;&#1089;&#1087;&#1080;&#1090;&#1072;&#1090;&#1077;&#1083;&#1100;%20&#1075;&#1086;&#1076;&#1072;%20&#1086;&#1073;&#1083;&#1072;&#1089;&#1090;&#1100;\1854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86;&#1089;&#1087;&#1080;&#1090;&#1072;&#1090;&#1077;&#1083;&#1100;%20&#1075;&#1086;&#1076;&#1072;%20&#1086;&#1073;&#1083;&#1072;&#1089;&#1090;&#1100;\&#1082;&#1086;&#1083;&#1086;&#1073;&#1086;&#1082;1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86;&#1089;&#1087;&#1080;&#1090;&#1072;&#1090;&#1077;&#1083;&#1100;%20&#1075;&#1086;&#1076;&#1072;%20&#1086;&#1073;&#1083;&#1072;&#1089;&#1090;&#1100;\&#1088;&#1077;&#1087;&#1082;&#107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86;&#1089;&#1087;&#1080;&#1090;&#1072;&#1090;&#1077;&#1083;&#1100;%20&#1075;&#1086;&#1076;&#1072;%20&#1086;&#1073;&#1083;&#1072;&#1089;&#1090;&#1100;\&#1090;&#1077;&#1088;&#1077;&#1084;&#1086;&#108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2" cstate="print"/>
          <a:srcRect r="9229"/>
          <a:stretch>
            <a:fillRect/>
          </a:stretch>
        </p:blipFill>
        <p:spPr>
          <a:xfrm>
            <a:off x="4176464" y="-130843"/>
            <a:ext cx="4967536" cy="4916168"/>
          </a:xfrm>
          <a:prstGeom prst="rect">
            <a:avLst/>
          </a:prstGeom>
        </p:spPr>
      </p:pic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3" cstate="print"/>
          <a:srcRect l="9460"/>
          <a:stretch>
            <a:fillRect/>
          </a:stretch>
        </p:blipFill>
        <p:spPr>
          <a:xfrm>
            <a:off x="0" y="-171400"/>
            <a:ext cx="3096344" cy="3265119"/>
          </a:xfrm>
          <a:prstGeom prst="rect">
            <a:avLst/>
          </a:prstGeom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4" cstate="print"/>
          <a:srcRect l="6967"/>
          <a:stretch>
            <a:fillRect/>
          </a:stretch>
        </p:blipFill>
        <p:spPr>
          <a:xfrm>
            <a:off x="0" y="2999646"/>
            <a:ext cx="4320480" cy="3872097"/>
          </a:xfrm>
          <a:prstGeom prst="rect">
            <a:avLst/>
          </a:prstGeom>
        </p:spPr>
      </p:pic>
      <p:pic>
        <p:nvPicPr>
          <p:cNvPr id="13" name="Рисунок 12" descr="4.gif"/>
          <p:cNvPicPr>
            <a:picLocks noChangeAspect="1"/>
          </p:cNvPicPr>
          <p:nvPr/>
        </p:nvPicPr>
        <p:blipFill>
          <a:blip r:embed="rId5" cstate="print"/>
          <a:srcRect r="10544"/>
          <a:stretch>
            <a:fillRect/>
          </a:stretch>
        </p:blipFill>
        <p:spPr>
          <a:xfrm>
            <a:off x="4824536" y="2032404"/>
            <a:ext cx="4319464" cy="5357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-171400"/>
            <a:ext cx="9144000" cy="7560840"/>
            <a:chOff x="323528" y="0"/>
            <a:chExt cx="9144000" cy="7317432"/>
          </a:xfrm>
        </p:grpSpPr>
        <p:pic>
          <p:nvPicPr>
            <p:cNvPr id="9" name="Рисунок 8" descr="5.gif"/>
            <p:cNvPicPr>
              <a:picLocks noChangeAspect="1"/>
            </p:cNvPicPr>
            <p:nvPr/>
          </p:nvPicPr>
          <p:blipFill>
            <a:blip r:embed="rId2" cstate="print"/>
            <a:srcRect r="9229"/>
            <a:stretch>
              <a:fillRect/>
            </a:stretch>
          </p:blipFill>
          <p:spPr>
            <a:xfrm>
              <a:off x="4499992" y="39251"/>
              <a:ext cx="4967536" cy="4757901"/>
            </a:xfrm>
            <a:prstGeom prst="rect">
              <a:avLst/>
            </a:prstGeom>
          </p:spPr>
        </p:pic>
        <p:pic>
          <p:nvPicPr>
            <p:cNvPr id="10" name="Рисунок 9" descr="1.gif"/>
            <p:cNvPicPr>
              <a:picLocks noChangeAspect="1"/>
            </p:cNvPicPr>
            <p:nvPr/>
          </p:nvPicPr>
          <p:blipFill>
            <a:blip r:embed="rId3" cstate="print"/>
            <a:srcRect l="9460"/>
            <a:stretch>
              <a:fillRect/>
            </a:stretch>
          </p:blipFill>
          <p:spPr>
            <a:xfrm>
              <a:off x="323528" y="0"/>
              <a:ext cx="3096344" cy="3160004"/>
            </a:xfrm>
            <a:prstGeom prst="rect">
              <a:avLst/>
            </a:prstGeom>
          </p:spPr>
        </p:pic>
        <p:pic>
          <p:nvPicPr>
            <p:cNvPr id="11" name="Рисунок 10" descr="2.gif"/>
            <p:cNvPicPr>
              <a:picLocks noChangeAspect="1"/>
            </p:cNvPicPr>
            <p:nvPr/>
          </p:nvPicPr>
          <p:blipFill>
            <a:blip r:embed="rId4" cstate="print"/>
            <a:srcRect l="6967"/>
            <a:stretch>
              <a:fillRect/>
            </a:stretch>
          </p:blipFill>
          <p:spPr>
            <a:xfrm>
              <a:off x="323528" y="3068960"/>
              <a:ext cx="4320480" cy="3747442"/>
            </a:xfrm>
            <a:prstGeom prst="rect">
              <a:avLst/>
            </a:prstGeom>
          </p:spPr>
        </p:pic>
        <p:pic>
          <p:nvPicPr>
            <p:cNvPr id="12" name="Рисунок 11" descr="3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712" y="0"/>
              <a:ext cx="4320480" cy="6859843"/>
            </a:xfrm>
            <a:prstGeom prst="rect">
              <a:avLst/>
            </a:prstGeom>
          </p:spPr>
        </p:pic>
        <p:pic>
          <p:nvPicPr>
            <p:cNvPr id="13" name="Рисунок 12" descr="4.gif"/>
            <p:cNvPicPr>
              <a:picLocks noChangeAspect="1"/>
            </p:cNvPicPr>
            <p:nvPr/>
          </p:nvPicPr>
          <p:blipFill>
            <a:blip r:embed="rId6" cstate="print"/>
            <a:srcRect r="10544"/>
            <a:stretch>
              <a:fillRect/>
            </a:stretch>
          </p:blipFill>
          <p:spPr>
            <a:xfrm>
              <a:off x="5148064" y="2132856"/>
              <a:ext cx="4319464" cy="51845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3" cstate="print"/>
          <a:srcRect r="9229"/>
          <a:stretch>
            <a:fillRect/>
          </a:stretch>
        </p:blipFill>
        <p:spPr>
          <a:xfrm>
            <a:off x="4176464" y="-171400"/>
            <a:ext cx="4967536" cy="4916168"/>
          </a:xfrm>
          <a:prstGeom prst="rect">
            <a:avLst/>
          </a:prstGeom>
        </p:spPr>
      </p:pic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4" cstate="print"/>
          <a:srcRect l="9460"/>
          <a:stretch>
            <a:fillRect/>
          </a:stretch>
        </p:blipFill>
        <p:spPr>
          <a:xfrm>
            <a:off x="0" y="-171400"/>
            <a:ext cx="3096344" cy="3265119"/>
          </a:xfrm>
          <a:prstGeom prst="rect">
            <a:avLst/>
          </a:prstGeom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5" cstate="print"/>
          <a:srcRect l="6967"/>
          <a:stretch>
            <a:fillRect/>
          </a:stretch>
        </p:blipFill>
        <p:spPr>
          <a:xfrm>
            <a:off x="0" y="2999646"/>
            <a:ext cx="4320480" cy="3872097"/>
          </a:xfrm>
          <a:prstGeom prst="rect">
            <a:avLst/>
          </a:prstGeom>
        </p:spPr>
      </p:pic>
      <p:pic>
        <p:nvPicPr>
          <p:cNvPr id="12" name="Рисунок 11" descr="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6184" y="-171400"/>
            <a:ext cx="4320480" cy="7088030"/>
          </a:xfrm>
          <a:prstGeom prst="rect">
            <a:avLst/>
          </a:prstGeom>
        </p:spPr>
      </p:pic>
      <p:pic>
        <p:nvPicPr>
          <p:cNvPr id="13" name="Рисунок 12" descr="4.gif"/>
          <p:cNvPicPr>
            <a:picLocks noChangeAspect="1"/>
          </p:cNvPicPr>
          <p:nvPr/>
        </p:nvPicPr>
        <p:blipFill>
          <a:blip r:embed="rId7" cstate="print"/>
          <a:srcRect r="10544"/>
          <a:stretch>
            <a:fillRect/>
          </a:stretch>
        </p:blipFill>
        <p:spPr>
          <a:xfrm>
            <a:off x="4824536" y="2032404"/>
            <a:ext cx="4319464" cy="5357036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0" y="-285776"/>
            <a:ext cx="9493866" cy="7143776"/>
            <a:chOff x="1" y="-285776"/>
            <a:chExt cx="9493866" cy="7143776"/>
          </a:xfrm>
        </p:grpSpPr>
        <p:pic>
          <p:nvPicPr>
            <p:cNvPr id="16" name="Рисунок 15" descr="698762400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1067201" y="-1281538"/>
              <a:ext cx="7072337" cy="9206738"/>
            </a:xfrm>
            <a:prstGeom prst="rect">
              <a:avLst/>
            </a:prstGeom>
          </p:spPr>
        </p:pic>
        <p:pic>
          <p:nvPicPr>
            <p:cNvPr id="17" name="Рисунок 16" descr="avatars-000006382831-nb3aip-t500x500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596" y="357166"/>
              <a:ext cx="1976418" cy="1976418"/>
            </a:xfrm>
            <a:prstGeom prst="rect">
              <a:avLst/>
            </a:prstGeom>
          </p:spPr>
        </p:pic>
        <p:pic>
          <p:nvPicPr>
            <p:cNvPr id="18" name="Рисунок 17" descr="den1.h1.gif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2330" y="214290"/>
              <a:ext cx="1739184" cy="1243005"/>
            </a:xfrm>
            <a:prstGeom prst="rect">
              <a:avLst/>
            </a:prstGeom>
          </p:spPr>
        </p:pic>
        <p:pic>
          <p:nvPicPr>
            <p:cNvPr id="21" name="Рисунок 20" descr="spider-new_BIG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2264" y="5379669"/>
              <a:ext cx="2921603" cy="1478331"/>
            </a:xfrm>
            <a:prstGeom prst="rect">
              <a:avLst/>
            </a:prstGeom>
          </p:spPr>
        </p:pic>
        <p:pic>
          <p:nvPicPr>
            <p:cNvPr id="15" name="Рисунок 14" descr="474936178.jpg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28596" y="4500546"/>
              <a:ext cx="2712124" cy="2357454"/>
            </a:xfrm>
            <a:prstGeom prst="rect">
              <a:avLst/>
            </a:prstGeom>
          </p:spPr>
        </p:pic>
        <p:pic>
          <p:nvPicPr>
            <p:cNvPr id="8" name="Рисунок 7" descr="287989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071802" y="4857760"/>
              <a:ext cx="3333750" cy="1781175"/>
            </a:xfrm>
            <a:prstGeom prst="rect">
              <a:avLst/>
            </a:prstGeom>
          </p:spPr>
        </p:pic>
        <p:pic>
          <p:nvPicPr>
            <p:cNvPr id="14" name="Рисунок 13" descr="255476766.gif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28992" y="-285776"/>
              <a:ext cx="1893081" cy="2524108"/>
            </a:xfrm>
            <a:prstGeom prst="rect">
              <a:avLst/>
            </a:prstGeom>
          </p:spPr>
        </p:pic>
      </p:grpSp>
      <p:pic>
        <p:nvPicPr>
          <p:cNvPr id="26" name="18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57882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66146 0.6650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3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1337 -0.45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0.05302 L -0.64357 0.51505 " pathEditMode="relative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0.07569 L -0.56303 -0.5963 " pathEditMode="relative" ptsTypes="AA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8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2" cstate="print"/>
          <a:srcRect l="9460"/>
          <a:stretch>
            <a:fillRect/>
          </a:stretch>
        </p:blipFill>
        <p:spPr>
          <a:xfrm>
            <a:off x="3428992" y="2928934"/>
            <a:ext cx="3096344" cy="3265119"/>
          </a:xfrm>
          <a:prstGeom prst="rect">
            <a:avLst/>
          </a:prstGeom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3" cstate="print"/>
          <a:srcRect l="6967"/>
          <a:stretch>
            <a:fillRect/>
          </a:stretch>
        </p:blipFill>
        <p:spPr>
          <a:xfrm>
            <a:off x="2214546" y="1714488"/>
            <a:ext cx="4320480" cy="3872097"/>
          </a:xfrm>
          <a:prstGeom prst="rect">
            <a:avLst/>
          </a:prstGeom>
        </p:spPr>
      </p:pic>
      <p:pic>
        <p:nvPicPr>
          <p:cNvPr id="12" name="Рисунок 11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214422"/>
            <a:ext cx="4320480" cy="7088030"/>
          </a:xfrm>
          <a:prstGeom prst="rect">
            <a:avLst/>
          </a:prstGeom>
        </p:spPr>
      </p:pic>
      <p:pic>
        <p:nvPicPr>
          <p:cNvPr id="13" name="Рисунок 12" descr="4.gif"/>
          <p:cNvPicPr>
            <a:picLocks noChangeAspect="1"/>
          </p:cNvPicPr>
          <p:nvPr/>
        </p:nvPicPr>
        <p:blipFill>
          <a:blip r:embed="rId5" cstate="print"/>
          <a:srcRect r="10544"/>
          <a:stretch>
            <a:fillRect/>
          </a:stretch>
        </p:blipFill>
        <p:spPr>
          <a:xfrm>
            <a:off x="1928794" y="857232"/>
            <a:ext cx="4319464" cy="5357036"/>
          </a:xfrm>
          <a:prstGeom prst="rect">
            <a:avLst/>
          </a:prstGeom>
        </p:spPr>
      </p:pic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6" cstate="print"/>
          <a:srcRect r="9229"/>
          <a:stretch>
            <a:fillRect/>
          </a:stretch>
        </p:blipFill>
        <p:spPr>
          <a:xfrm>
            <a:off x="1857356" y="3000372"/>
            <a:ext cx="4967536" cy="491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2" cstate="print"/>
          <a:srcRect r="9229"/>
          <a:stretch>
            <a:fillRect/>
          </a:stretch>
        </p:blipFill>
        <p:spPr>
          <a:xfrm>
            <a:off x="4176464" y="0"/>
            <a:ext cx="4967536" cy="491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лобок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84685"/>
            <a:ext cx="7536837" cy="565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2" cstate="print"/>
          <a:srcRect r="9229"/>
          <a:stretch>
            <a:fillRect/>
          </a:stretch>
        </p:blipFill>
        <p:spPr>
          <a:xfrm>
            <a:off x="4176464" y="0"/>
            <a:ext cx="4967536" cy="4916168"/>
          </a:xfrm>
          <a:prstGeom prst="rect">
            <a:avLst/>
          </a:prstGeom>
        </p:spPr>
      </p:pic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3" cstate="print"/>
          <a:srcRect l="9460"/>
          <a:stretch>
            <a:fillRect/>
          </a:stretch>
        </p:blipFill>
        <p:spPr>
          <a:xfrm>
            <a:off x="0" y="0"/>
            <a:ext cx="3096344" cy="326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еп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12676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gif"/>
          <p:cNvPicPr>
            <a:picLocks noChangeAspect="1"/>
          </p:cNvPicPr>
          <p:nvPr/>
        </p:nvPicPr>
        <p:blipFill>
          <a:blip r:embed="rId2" cstate="print"/>
          <a:srcRect r="9229"/>
          <a:stretch>
            <a:fillRect/>
          </a:stretch>
        </p:blipFill>
        <p:spPr>
          <a:xfrm>
            <a:off x="4176464" y="-130843"/>
            <a:ext cx="4967536" cy="4916168"/>
          </a:xfrm>
          <a:prstGeom prst="rect">
            <a:avLst/>
          </a:prstGeom>
        </p:spPr>
      </p:pic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3" cstate="print"/>
          <a:srcRect l="9460"/>
          <a:stretch>
            <a:fillRect/>
          </a:stretch>
        </p:blipFill>
        <p:spPr>
          <a:xfrm>
            <a:off x="0" y="-171400"/>
            <a:ext cx="3096344" cy="3265119"/>
          </a:xfrm>
          <a:prstGeom prst="rect">
            <a:avLst/>
          </a:prstGeom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4" cstate="print"/>
          <a:srcRect l="6967"/>
          <a:stretch>
            <a:fillRect/>
          </a:stretch>
        </p:blipFill>
        <p:spPr>
          <a:xfrm>
            <a:off x="0" y="2999646"/>
            <a:ext cx="4320480" cy="387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еремо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920880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Экран (4:3)</PresentationFormat>
  <Paragraphs>0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садик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Светлячок</cp:lastModifiedBy>
  <cp:revision>13</cp:revision>
  <dcterms:created xsi:type="dcterms:W3CDTF">2015-04-02T22:52:47Z</dcterms:created>
  <dcterms:modified xsi:type="dcterms:W3CDTF">2016-03-23T06:52:40Z</dcterms:modified>
</cp:coreProperties>
</file>