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6" r:id="rId4"/>
    <p:sldId id="259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131D-8262-4386-9103-FEBC782E6F32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4093-CACF-42F2-979C-0D7B3DA74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131D-8262-4386-9103-FEBC782E6F32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4093-CACF-42F2-979C-0D7B3DA74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131D-8262-4386-9103-FEBC782E6F32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4093-CACF-42F2-979C-0D7B3DA74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131D-8262-4386-9103-FEBC782E6F32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4093-CACF-42F2-979C-0D7B3DA74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131D-8262-4386-9103-FEBC782E6F32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4093-CACF-42F2-979C-0D7B3DA74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131D-8262-4386-9103-FEBC782E6F32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4093-CACF-42F2-979C-0D7B3DA74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131D-8262-4386-9103-FEBC782E6F32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4093-CACF-42F2-979C-0D7B3DA74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131D-8262-4386-9103-FEBC782E6F32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4093-CACF-42F2-979C-0D7B3DA74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131D-8262-4386-9103-FEBC782E6F32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4093-CACF-42F2-979C-0D7B3DA74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131D-8262-4386-9103-FEBC782E6F32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4093-CACF-42F2-979C-0D7B3DA74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131D-8262-4386-9103-FEBC782E6F32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4093-CACF-42F2-979C-0D7B3DA74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F131D-8262-4386-9103-FEBC782E6F32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34093-CACF-42F2-979C-0D7B3DA74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928670"/>
            <a:ext cx="4709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Паспорт       </a:t>
            </a:r>
            <a:r>
              <a:rPr lang="ru-RU" b="1" dirty="0" err="1" smtClean="0"/>
              <a:t>мультимедийной</a:t>
            </a:r>
            <a:r>
              <a:rPr lang="ru-RU" b="1" dirty="0" smtClean="0"/>
              <a:t>       разработки.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500174"/>
            <a:ext cx="85211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Максюк</a:t>
            </a:r>
            <a:r>
              <a:rPr lang="ru-RU" dirty="0" smtClean="0"/>
              <a:t> Ольга Николаевна.</a:t>
            </a:r>
          </a:p>
          <a:p>
            <a:endParaRPr lang="ru-RU" dirty="0" smtClean="0"/>
          </a:p>
          <a:p>
            <a:r>
              <a:rPr lang="ru-RU" dirty="0" smtClean="0"/>
              <a:t>Образовательное учреждение: Муниципальное общеобразовательное учреждение </a:t>
            </a:r>
          </a:p>
          <a:p>
            <a:r>
              <a:rPr lang="ru-RU" dirty="0" smtClean="0"/>
              <a:t>«Средняя общеобразовательная школа № 5» ст.Тбилисской Тбилисского района </a:t>
            </a:r>
          </a:p>
          <a:p>
            <a:endParaRPr lang="ru-RU" dirty="0" smtClean="0"/>
          </a:p>
          <a:p>
            <a:r>
              <a:rPr lang="ru-RU" dirty="0" smtClean="0"/>
              <a:t>Должность: учитель начальных классов</a:t>
            </a:r>
          </a:p>
          <a:p>
            <a:endParaRPr lang="ru-RU" dirty="0" smtClean="0"/>
          </a:p>
          <a:p>
            <a:r>
              <a:rPr lang="ru-RU" dirty="0" smtClean="0"/>
              <a:t>Предмет: математика</a:t>
            </a:r>
          </a:p>
          <a:p>
            <a:endParaRPr lang="ru-RU" dirty="0" smtClean="0"/>
          </a:p>
          <a:p>
            <a:r>
              <a:rPr lang="ru-RU" dirty="0" smtClean="0"/>
              <a:t>Класс : 3</a:t>
            </a:r>
          </a:p>
          <a:p>
            <a:endParaRPr lang="ru-RU" dirty="0" smtClean="0"/>
          </a:p>
          <a:p>
            <a:r>
              <a:rPr lang="ru-RU" dirty="0" smtClean="0"/>
              <a:t>Тема: «Решение уравнений изученных видов.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Закрепление приемов деления с остатком.»</a:t>
            </a:r>
          </a:p>
          <a:p>
            <a:endParaRPr lang="ru-RU" dirty="0" smtClean="0"/>
          </a:p>
          <a:p>
            <a:r>
              <a:rPr lang="ru-RU" dirty="0" smtClean="0"/>
              <a:t>Тип: презентация</a:t>
            </a:r>
          </a:p>
          <a:p>
            <a:endParaRPr lang="ru-RU" dirty="0" smtClean="0"/>
          </a:p>
          <a:p>
            <a:r>
              <a:rPr lang="ru-RU" dirty="0" smtClean="0"/>
              <a:t>Источник: собственная разработка + интернет-ресурсы.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465" y="4143380"/>
            <a:ext cx="3685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56 – 21 = 35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465" y="5429264"/>
            <a:ext cx="3685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35 – 15 = 20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4373" y="4143380"/>
            <a:ext cx="3328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 + 3 = 21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4373" y="5434628"/>
            <a:ext cx="3195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20 - 15 = 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1643042" y="4357694"/>
            <a:ext cx="1428760" cy="785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4357694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572140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суммирования 8"/>
          <p:cNvSpPr/>
          <p:nvPr/>
        </p:nvSpPr>
        <p:spPr>
          <a:xfrm>
            <a:off x="3286116" y="5500702"/>
            <a:ext cx="857256" cy="857256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суммирования 9"/>
          <p:cNvSpPr/>
          <p:nvPr/>
        </p:nvSpPr>
        <p:spPr>
          <a:xfrm>
            <a:off x="5286380" y="5500702"/>
            <a:ext cx="857256" cy="857256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800000">
            <a:off x="7358082" y="4357694"/>
            <a:ext cx="1500198" cy="785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7572396" y="5286388"/>
            <a:ext cx="1214446" cy="121444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2428860" y="285728"/>
            <a:ext cx="4143404" cy="3786214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3428992" y="1214422"/>
            <a:ext cx="2071702" cy="1928826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12255" y="2266128"/>
            <a:ext cx="2928958" cy="21431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рапеция 5"/>
          <p:cNvSpPr/>
          <p:nvPr/>
        </p:nvSpPr>
        <p:spPr>
          <a:xfrm rot="7384826">
            <a:off x="1701419" y="691004"/>
            <a:ext cx="1246584" cy="3031754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105935">
            <a:off x="958595" y="1757194"/>
            <a:ext cx="2465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Порядок действий </a:t>
            </a:r>
          </a:p>
          <a:p>
            <a:pPr algn="ctr"/>
            <a:r>
              <a:rPr lang="ru-RU" sz="2000" b="1" dirty="0" smtClean="0"/>
              <a:t>в выражениях</a:t>
            </a:r>
            <a:endParaRPr lang="ru-RU" sz="2000" b="1" dirty="0"/>
          </a:p>
        </p:txBody>
      </p:sp>
      <p:sp>
        <p:nvSpPr>
          <p:cNvPr id="8" name="Трапеция 7"/>
          <p:cNvSpPr/>
          <p:nvPr/>
        </p:nvSpPr>
        <p:spPr>
          <a:xfrm rot="10800000">
            <a:off x="3926635" y="194449"/>
            <a:ext cx="1246584" cy="2237629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3458641" y="912792"/>
            <a:ext cx="2158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Вычислительные </a:t>
            </a:r>
          </a:p>
          <a:p>
            <a:pPr algn="ctr"/>
            <a:r>
              <a:rPr lang="ru-RU" sz="2000" b="1" dirty="0" smtClean="0"/>
              <a:t>навыки</a:t>
            </a:r>
            <a:endParaRPr lang="ru-RU" sz="2000" b="1" dirty="0"/>
          </a:p>
        </p:txBody>
      </p:sp>
      <p:sp>
        <p:nvSpPr>
          <p:cNvPr id="10" name="Трапеция 9"/>
          <p:cNvSpPr/>
          <p:nvPr/>
        </p:nvSpPr>
        <p:spPr>
          <a:xfrm rot="13800675">
            <a:off x="6296105" y="685861"/>
            <a:ext cx="1246584" cy="2896755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9239040">
            <a:off x="5789850" y="1920853"/>
            <a:ext cx="2246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Решать уравнения</a:t>
            </a:r>
            <a:endParaRPr lang="ru-RU" sz="2000" b="1" dirty="0"/>
          </a:p>
        </p:txBody>
      </p:sp>
      <p:sp>
        <p:nvSpPr>
          <p:cNvPr id="12" name="Трапеция 11"/>
          <p:cNvSpPr/>
          <p:nvPr/>
        </p:nvSpPr>
        <p:spPr>
          <a:xfrm rot="2829335">
            <a:off x="2123989" y="3523947"/>
            <a:ext cx="1246584" cy="3031754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9246398">
            <a:off x="1899742" y="4723711"/>
            <a:ext cx="1832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Решать задачи</a:t>
            </a:r>
            <a:endParaRPr lang="ru-RU" sz="2000" b="1" dirty="0"/>
          </a:p>
        </p:txBody>
      </p:sp>
      <p:sp>
        <p:nvSpPr>
          <p:cNvPr id="14" name="Трапеция 13"/>
          <p:cNvSpPr/>
          <p:nvPr/>
        </p:nvSpPr>
        <p:spPr>
          <a:xfrm rot="19346038">
            <a:off x="5795582" y="3760556"/>
            <a:ext cx="1246584" cy="3031754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3117982">
            <a:off x="5313578" y="4935897"/>
            <a:ext cx="2220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Делить с остатком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43974" y="2357430"/>
            <a:ext cx="22860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Решение уравнений изученных видов.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Закрепление приемов деления с </a:t>
            </a:r>
            <a:r>
              <a:rPr lang="ru-RU" sz="2000" b="1" dirty="0" smtClean="0">
                <a:solidFill>
                  <a:schemeClr val="tx1"/>
                </a:solidFill>
              </a:rPr>
              <a:t>остатком.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ои доки\Мои рисунки\картинки\TREE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1938356" cy="2071525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357290" y="1857364"/>
            <a:ext cx="42862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773039" y="1779397"/>
            <a:ext cx="357190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73039" y="1870243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2500306"/>
            <a:ext cx="37176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390 –       = 90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2" descr="E:\мои доки\Мои рисунки\картинки\TREE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290"/>
            <a:ext cx="1938356" cy="2071525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6988013" y="1642871"/>
            <a:ext cx="357190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988013" y="1727367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E:\мои доки\Мои рисунки\картинки\TREE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1938356" cy="2071525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1844477" y="5136983"/>
            <a:ext cx="357190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844477" y="5227829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2" descr="E:\мои доки\Мои рисунки\картинки\TREE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876"/>
            <a:ext cx="1938356" cy="2071525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 flipV="1">
            <a:off x="7130889" y="5000457"/>
            <a:ext cx="357190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130889" y="5084953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857752" y="2500306"/>
            <a:ext cx="40366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 +       = 200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857892"/>
            <a:ext cx="27975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: 3 = 25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18111" y="5857892"/>
            <a:ext cx="33473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 = 76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435078" y="5214950"/>
            <a:ext cx="42862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715140" y="5072074"/>
            <a:ext cx="42862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572264" y="1714488"/>
            <a:ext cx="42862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430077" y="2500306"/>
            <a:ext cx="114165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300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14480" y="2500306"/>
            <a:ext cx="47320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99124" y="2455127"/>
            <a:ext cx="47320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54523" y="2500306"/>
            <a:ext cx="114165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4282" y="5812713"/>
            <a:ext cx="47320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5870592"/>
            <a:ext cx="82266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75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84744" y="5812713"/>
            <a:ext cx="47320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15008" y="5857893"/>
            <a:ext cx="822661" cy="18558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картинки\Растения\FLOWERS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357430"/>
            <a:ext cx="857256" cy="1311009"/>
          </a:xfrm>
          <a:prstGeom prst="rect">
            <a:avLst/>
          </a:prstGeom>
          <a:noFill/>
        </p:spPr>
      </p:pic>
      <p:pic>
        <p:nvPicPr>
          <p:cNvPr id="25" name="Picture 3" descr="H:\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00042"/>
            <a:ext cx="838200" cy="87630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картинки\Растения\FLOWERS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85860"/>
            <a:ext cx="857256" cy="1311009"/>
          </a:xfrm>
          <a:prstGeom prst="rect">
            <a:avLst/>
          </a:prstGeom>
          <a:noFill/>
        </p:spPr>
      </p:pic>
      <p:pic>
        <p:nvPicPr>
          <p:cNvPr id="22" name="Picture 3" descr="H:\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72330" y="1500174"/>
            <a:ext cx="838200" cy="876300"/>
          </a:xfrm>
          <a:prstGeom prst="rect">
            <a:avLst/>
          </a:prstGeom>
          <a:noFill/>
        </p:spPr>
      </p:pic>
      <p:pic>
        <p:nvPicPr>
          <p:cNvPr id="13" name="Picture 3" descr="C:\Documents and Settings\1\Рабочий стол\картинки\Растения\FLOWERS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4214818"/>
            <a:ext cx="857256" cy="1311009"/>
          </a:xfrm>
          <a:prstGeom prst="rect">
            <a:avLst/>
          </a:prstGeom>
          <a:noFill/>
        </p:spPr>
      </p:pic>
      <p:pic>
        <p:nvPicPr>
          <p:cNvPr id="17" name="Picture 3" descr="H:\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5502" y="4572008"/>
            <a:ext cx="838200" cy="876300"/>
          </a:xfrm>
          <a:prstGeom prst="rect">
            <a:avLst/>
          </a:prstGeom>
          <a:noFill/>
        </p:spPr>
      </p:pic>
      <p:pic>
        <p:nvPicPr>
          <p:cNvPr id="11" name="Picture 3" descr="C:\Documents and Settings\1\Рабочий стол\картинки\Растения\FLOWERS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071942"/>
            <a:ext cx="857256" cy="1311009"/>
          </a:xfrm>
          <a:prstGeom prst="rect">
            <a:avLst/>
          </a:prstGeom>
          <a:noFill/>
        </p:spPr>
      </p:pic>
      <p:pic>
        <p:nvPicPr>
          <p:cNvPr id="7" name="Picture 3" descr="H:\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714884"/>
            <a:ext cx="838200" cy="876300"/>
          </a:xfrm>
          <a:prstGeom prst="rect">
            <a:avLst/>
          </a:prstGeom>
          <a:noFill/>
        </p:spPr>
      </p:pic>
      <p:pic>
        <p:nvPicPr>
          <p:cNvPr id="1026" name="Picture 2" descr="C:\Documents and Settings\1\Мои документы\Мои рисунки\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000" b="35810"/>
          <a:stretch>
            <a:fillRect/>
          </a:stretch>
        </p:blipFill>
        <p:spPr bwMode="auto">
          <a:xfrm rot="3291484">
            <a:off x="759868" y="4228165"/>
            <a:ext cx="1928663" cy="1751482"/>
          </a:xfrm>
          <a:prstGeom prst="rect">
            <a:avLst/>
          </a:prstGeom>
          <a:noFill/>
        </p:spPr>
      </p:pic>
      <p:pic>
        <p:nvPicPr>
          <p:cNvPr id="3" name="Picture 2" descr="C:\Documents and Settings\1\Мои документы\Мои рисунки\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000" b="35810"/>
          <a:stretch>
            <a:fillRect/>
          </a:stretch>
        </p:blipFill>
        <p:spPr bwMode="auto">
          <a:xfrm rot="3291484">
            <a:off x="4953661" y="3997109"/>
            <a:ext cx="2201534" cy="1901325"/>
          </a:xfrm>
          <a:prstGeom prst="rect">
            <a:avLst/>
          </a:prstGeom>
          <a:noFill/>
        </p:spPr>
      </p:pic>
      <p:pic>
        <p:nvPicPr>
          <p:cNvPr id="4" name="Picture 2" descr="C:\Documents and Settings\1\Мои документы\Мои рисунки\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000" b="35810"/>
          <a:stretch>
            <a:fillRect/>
          </a:stretch>
        </p:blipFill>
        <p:spPr bwMode="auto">
          <a:xfrm rot="3291484">
            <a:off x="6286968" y="1101140"/>
            <a:ext cx="2031109" cy="1754140"/>
          </a:xfrm>
          <a:prstGeom prst="rect">
            <a:avLst/>
          </a:prstGeom>
          <a:noFill/>
        </p:spPr>
      </p:pic>
      <p:pic>
        <p:nvPicPr>
          <p:cNvPr id="5" name="Picture 2" descr="C:\Documents and Settings\1\Мои документы\Мои рисунки\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000" b="35810"/>
          <a:stretch>
            <a:fillRect/>
          </a:stretch>
        </p:blipFill>
        <p:spPr bwMode="auto">
          <a:xfrm rot="3291484">
            <a:off x="-73568" y="70382"/>
            <a:ext cx="2098228" cy="18539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5786454"/>
            <a:ext cx="20681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85 : 9 =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3" descr="C:\Documents and Settings\1\Рабочий стол\картинки\Растения\FLOWERS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1071546"/>
            <a:ext cx="357190" cy="546254"/>
          </a:xfrm>
          <a:prstGeom prst="rect">
            <a:avLst/>
          </a:prstGeom>
          <a:noFill/>
        </p:spPr>
      </p:pic>
      <p:pic>
        <p:nvPicPr>
          <p:cNvPr id="12" name="Picture 3" descr="C:\Documents and Settings\1\Рабочий стол\картинки\Растения\FLOWERS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66"/>
            <a:ext cx="428628" cy="65550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3108" y="5786454"/>
            <a:ext cx="221714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9(ост.4)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 descr="H:\9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857496"/>
            <a:ext cx="1500199" cy="73716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004136" y="5715016"/>
            <a:ext cx="20681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56 : 6 =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74279" y="5643578"/>
            <a:ext cx="224119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9(ост.2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666" y="2714620"/>
            <a:ext cx="20681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73 : 9 =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02809" y="2643182"/>
            <a:ext cx="224119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8(ост.1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571612"/>
            <a:ext cx="20681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59 : 8 =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70143" y="1500174"/>
            <a:ext cx="224119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7(ост.3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2709 -0.14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22882 -0.1150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7169E-6 L -0.20903 -0.0869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9.99075E-7 L 0.0533 0.247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0"/>
            <a:ext cx="31432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 какой фигуры больше периметр:</a:t>
            </a:r>
          </a:p>
          <a:p>
            <a:r>
              <a:rPr lang="ru-RU" sz="2800" dirty="0" smtClean="0"/>
              <a:t> у квадрата со стороной  </a:t>
            </a:r>
            <a:r>
              <a:rPr lang="ru-RU" sz="2800" dirty="0" smtClean="0">
                <a:solidFill>
                  <a:srgbClr val="FF0000"/>
                </a:solidFill>
              </a:rPr>
              <a:t>4 м</a:t>
            </a:r>
            <a:r>
              <a:rPr lang="ru-RU" sz="2800" dirty="0" smtClean="0"/>
              <a:t> или у прямоугольника со сторонами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 м </a:t>
            </a:r>
            <a:r>
              <a:rPr lang="ru-RU" sz="2800" dirty="0" smtClean="0"/>
              <a:t>и </a:t>
            </a:r>
            <a:r>
              <a:rPr lang="ru-RU" sz="2800" dirty="0" smtClean="0">
                <a:solidFill>
                  <a:srgbClr val="FF0000"/>
                </a:solidFill>
              </a:rPr>
              <a:t>6 м</a:t>
            </a:r>
            <a:r>
              <a:rPr lang="ru-RU" sz="2800" dirty="0" smtClean="0"/>
              <a:t> ?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214942" y="3786190"/>
            <a:ext cx="39290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Самец кукушки за день</a:t>
            </a:r>
          </a:p>
          <a:p>
            <a:r>
              <a:rPr lang="ru-RU" sz="2800" dirty="0" smtClean="0"/>
              <a:t>нашел  </a:t>
            </a:r>
            <a:r>
              <a:rPr lang="ru-RU" sz="2800" dirty="0" smtClean="0">
                <a:solidFill>
                  <a:srgbClr val="FF0000"/>
                </a:solidFill>
              </a:rPr>
              <a:t>17</a:t>
            </a:r>
            <a:r>
              <a:rPr lang="ru-RU" sz="2800" dirty="0" smtClean="0"/>
              <a:t> гусениц, а самка </a:t>
            </a:r>
            <a:r>
              <a:rPr lang="ru-RU" sz="2800" dirty="0" smtClean="0">
                <a:solidFill>
                  <a:srgbClr val="FF0000"/>
                </a:solidFill>
              </a:rPr>
              <a:t>13</a:t>
            </a:r>
            <a:r>
              <a:rPr lang="ru-RU" sz="2800" dirty="0" smtClean="0"/>
              <a:t> гусениц. Сколько гусениц</a:t>
            </a:r>
          </a:p>
          <a:p>
            <a:r>
              <a:rPr lang="ru-RU" sz="2800" dirty="0" smtClean="0"/>
              <a:t>они найдут за </a:t>
            </a:r>
            <a:r>
              <a:rPr lang="ru-RU" sz="2800" dirty="0" smtClean="0">
                <a:solidFill>
                  <a:srgbClr val="FF0000"/>
                </a:solidFill>
              </a:rPr>
              <a:t>два</a:t>
            </a:r>
            <a:r>
              <a:rPr lang="ru-RU" sz="2800" dirty="0" smtClean="0"/>
              <a:t> дня?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357562"/>
            <a:ext cx="2722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 = 4 </a:t>
            </a:r>
            <a:r>
              <a:rPr lang="ru-RU" sz="2400" dirty="0" err="1" smtClean="0"/>
              <a:t>х</a:t>
            </a:r>
            <a:r>
              <a:rPr lang="ru-RU" sz="2400" dirty="0" smtClean="0"/>
              <a:t> 4 = 16 см</a:t>
            </a:r>
          </a:p>
          <a:p>
            <a:r>
              <a:rPr lang="ru-RU" sz="2400" dirty="0" smtClean="0"/>
              <a:t>Р = (2+4) </a:t>
            </a:r>
            <a:r>
              <a:rPr lang="ru-RU" sz="2400" dirty="0" err="1" smtClean="0"/>
              <a:t>х</a:t>
            </a:r>
            <a:r>
              <a:rPr lang="ru-RU" sz="2400" dirty="0" smtClean="0"/>
              <a:t> 2 = 16 см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72066" y="614364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(17 + 13) </a:t>
            </a:r>
            <a:r>
              <a:rPr lang="ru-RU" sz="2400" dirty="0" err="1" smtClean="0"/>
              <a:t>х</a:t>
            </a:r>
            <a:r>
              <a:rPr lang="ru-RU" sz="2400" dirty="0" smtClean="0"/>
              <a:t> 2=60 (г.) </a:t>
            </a:r>
            <a:endParaRPr lang="ru-RU" sz="2400" dirty="0"/>
          </a:p>
        </p:txBody>
      </p:sp>
      <p:pic>
        <p:nvPicPr>
          <p:cNvPr id="6" name="Рисунок 5" descr="C:\Documents and Settings\1\Мои документы\Мои рисунки\img145.jpg"/>
          <p:cNvPicPr/>
          <p:nvPr/>
        </p:nvPicPr>
        <p:blipFill>
          <a:blip r:embed="rId2" cstate="print"/>
          <a:srcRect l="1550" t="9651" r="33993" b="44070"/>
          <a:stretch>
            <a:fillRect/>
          </a:stretch>
        </p:blipFill>
        <p:spPr bwMode="auto">
          <a:xfrm rot="10800000">
            <a:off x="500034" y="4286256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1\Мои документы\Мои рисунки\img146.jpg"/>
          <p:cNvPicPr/>
          <p:nvPr/>
        </p:nvPicPr>
        <p:blipFill>
          <a:blip r:embed="rId3" cstate="print"/>
          <a:srcRect t="40116" r="9086" b="19535"/>
          <a:stretch>
            <a:fillRect/>
          </a:stretch>
        </p:blipFill>
        <p:spPr bwMode="auto">
          <a:xfrm>
            <a:off x="5000629" y="928670"/>
            <a:ext cx="3429024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Мои документы\Голубые холм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85777"/>
            <a:ext cx="9501222" cy="71259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1357298"/>
            <a:ext cx="6786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</a:t>
            </a:r>
            <a:r>
              <a:rPr lang="ru-RU" sz="9600" b="1" dirty="0" smtClean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</a:rPr>
              <a:t>БЕРЕГИТЕ ПРИРОДУ!</a:t>
            </a:r>
            <a:endParaRPr lang="ru-RU" sz="9600" b="1" dirty="0">
              <a:ln>
                <a:solidFill>
                  <a:srgbClr val="FFFFFF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234</Words>
  <Application>Microsoft Office PowerPoint</Application>
  <PresentationFormat>Экран (4:3)</PresentationFormat>
  <Paragraphs>83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4</cp:lastModifiedBy>
  <cp:revision>42</cp:revision>
  <dcterms:created xsi:type="dcterms:W3CDTF">2009-03-13T05:15:18Z</dcterms:created>
  <dcterms:modified xsi:type="dcterms:W3CDTF">2009-10-27T12:42:27Z</dcterms:modified>
</cp:coreProperties>
</file>