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22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78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03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1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78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560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16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29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02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139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81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68E06-8D87-43DD-A456-CB8685B340E6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CBFB-3762-45B3-B814-2704F0EA1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2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К   -   Г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17526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Логопед ГБОУ </a:t>
            </a:r>
            <a:r>
              <a:rPr lang="ru-RU" sz="7200" dirty="0" smtClean="0">
                <a:solidFill>
                  <a:schemeClr val="tx1"/>
                </a:solidFill>
              </a:rPr>
              <a:t>СОШ</a:t>
            </a:r>
            <a:r>
              <a:rPr lang="ru-RU" sz="7200" dirty="0" smtClean="0">
                <a:solidFill>
                  <a:schemeClr val="tx1"/>
                </a:solidFill>
              </a:rPr>
              <a:t> №</a:t>
            </a:r>
            <a:r>
              <a:rPr lang="ru-RU" sz="7200" dirty="0" smtClean="0">
                <a:solidFill>
                  <a:schemeClr val="tx1"/>
                </a:solidFill>
              </a:rPr>
              <a:t>367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dirty="0" err="1" smtClean="0">
                <a:solidFill>
                  <a:schemeClr val="tx1"/>
                </a:solidFill>
              </a:rPr>
              <a:t>Плюшкис</a:t>
            </a:r>
            <a:r>
              <a:rPr lang="ru-RU" sz="7200" smtClean="0">
                <a:solidFill>
                  <a:schemeClr val="tx1"/>
                </a:solidFill>
              </a:rPr>
              <a:t> </a:t>
            </a:r>
            <a:r>
              <a:rPr lang="ru-RU" sz="7200" smtClean="0">
                <a:solidFill>
                  <a:schemeClr val="tx1"/>
                </a:solidFill>
              </a:rPr>
              <a:t>Г</a:t>
            </a:r>
            <a:r>
              <a:rPr lang="ru-RU" sz="7200" smtClean="0">
                <a:solidFill>
                  <a:schemeClr val="tx1"/>
                </a:solidFill>
              </a:rPr>
              <a:t>.А.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0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1600" y="227687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46648" y="38610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539750"/>
            <a:ext cx="2161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   +   Г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tatiana\AppData\Local\Microsoft\Windows\INetCache\IE\ARH6Q5ZU\MC9003354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200850"/>
            <a:ext cx="1296145" cy="112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atiana\AppData\Local\Microsoft\Windows\INetCache\IE\ARH6Q5ZU\MC90043477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04852"/>
            <a:ext cx="1346333" cy="134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внобедренный треугольник 6"/>
          <p:cNvSpPr/>
          <p:nvPr/>
        </p:nvSpPr>
        <p:spPr>
          <a:xfrm>
            <a:off x="6546201" y="3737085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tatiana\AppData\Local\Microsoft\Windows\INetCache\IE\UUPAKAAP\MC9003358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671" y="2299855"/>
            <a:ext cx="885234" cy="101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atiana\AppData\Local\Microsoft\Windows\INetCache\IE\6C2BTK8V\MC9002320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100" y="3685472"/>
            <a:ext cx="729588" cy="119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atiana\AppData\Local\Microsoft\Windows\INetCache\IE\ARH6Q5ZU\MC90029558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1655" y="3593220"/>
            <a:ext cx="1167022" cy="120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28663" y="5517232"/>
            <a:ext cx="5465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Круг ,   горшки ,   погремушка ,   горка ,   треугольник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908720"/>
            <a:ext cx="3433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 ?    ГО 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2636912"/>
            <a:ext cx="61615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г</a:t>
            </a:r>
            <a:r>
              <a:rPr lang="ru-RU" sz="3200" dirty="0" smtClean="0">
                <a:solidFill>
                  <a:srgbClr val="FF0000"/>
                </a:solidFill>
              </a:rPr>
              <a:t>оворят           близко         догоняет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котята             много           закопал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горячий          редко           загорел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852936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3350599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3850820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80012" y="3850820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00451" y="3350599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2852936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62045" y="3829860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62045" y="3350599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2852936"/>
            <a:ext cx="36004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4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Весь    </a:t>
            </a:r>
            <a:r>
              <a:rPr lang="ru-RU" dirty="0" err="1" smtClean="0"/>
              <a:t>черда</a:t>
            </a:r>
            <a:r>
              <a:rPr lang="ru-RU" dirty="0" smtClean="0"/>
              <a:t>_    уже    в    </a:t>
            </a:r>
            <a:r>
              <a:rPr lang="ru-RU" dirty="0" err="1" smtClean="0"/>
              <a:t>о_не</a:t>
            </a:r>
            <a:r>
              <a:rPr lang="ru-RU" dirty="0" smtClean="0"/>
              <a:t> ,</a:t>
            </a:r>
            <a:br>
              <a:rPr lang="ru-RU" dirty="0" smtClean="0"/>
            </a:br>
            <a:r>
              <a:rPr lang="ru-RU" dirty="0" smtClean="0"/>
              <a:t>бьются    _</a:t>
            </a:r>
            <a:r>
              <a:rPr lang="ru-RU" dirty="0" err="1" smtClean="0"/>
              <a:t>олуби</a:t>
            </a:r>
            <a:r>
              <a:rPr lang="ru-RU" dirty="0" smtClean="0"/>
              <a:t>    в    </a:t>
            </a:r>
            <a:r>
              <a:rPr lang="ru-RU" dirty="0" err="1" smtClean="0"/>
              <a:t>о_не</a:t>
            </a:r>
            <a:r>
              <a:rPr lang="ru-RU" dirty="0" smtClean="0"/>
              <a:t> 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3292" y="2492375"/>
            <a:ext cx="2793592" cy="3662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915816" y="3429000"/>
            <a:ext cx="136815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62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27784" y="836712"/>
            <a:ext cx="388843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берег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вторник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замок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четверг  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праздник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пирог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сапог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004048" y="980728"/>
            <a:ext cx="43204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220072" y="1484784"/>
            <a:ext cx="4320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004048" y="2204864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220072" y="2780928"/>
            <a:ext cx="432048" cy="564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36096" y="3345090"/>
            <a:ext cx="489204" cy="587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995308" y="4009642"/>
            <a:ext cx="432048" cy="576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004048" y="4653136"/>
            <a:ext cx="32403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885490"/>
            <a:ext cx="2451312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 ?  Г ?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692696"/>
            <a:ext cx="8229600" cy="288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5" name="Picture 3" descr="C:\Users\tatiana\AppData\Local\Microsoft\Windows\INetCache\IE\UUPAKAAP\MC9002394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03458"/>
            <a:ext cx="1053856" cy="108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atiana\AppData\Local\Microsoft\Windows\INetCache\IE\CEHTF19I\MC9002324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943" y="2420748"/>
            <a:ext cx="1107587" cy="118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tatiana\AppData\Local\Microsoft\Windows\INetCache\IE\UUPAKAAP\MC9002321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72865"/>
            <a:ext cx="953993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tatiana\AppData\Local\Microsoft\Windows\INetCache\IE\6C2BTK8V\MC9002321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711" y="3804682"/>
            <a:ext cx="830304" cy="117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tatiana\AppData\Local\Microsoft\Windows\INetCache\IE\6C2BTK8V\MC90023261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39560"/>
            <a:ext cx="1031926" cy="98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692696"/>
            <a:ext cx="471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Придумайте ребятам имена с буквой К или Г 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011709"/>
            <a:ext cx="77613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</a:t>
            </a:r>
            <a:r>
              <a:rPr lang="ru-RU" sz="2400" dirty="0" smtClean="0"/>
              <a:t>о  дворе                   _</a:t>
            </a:r>
            <a:r>
              <a:rPr lang="ru-RU" sz="2400" dirty="0" err="1" smtClean="0"/>
              <a:t>атается</a:t>
            </a:r>
            <a:r>
              <a:rPr lang="ru-RU" sz="2400" dirty="0" smtClean="0"/>
              <a:t>   с   _</a:t>
            </a:r>
            <a:r>
              <a:rPr lang="ru-RU" sz="2400" dirty="0" err="1" smtClean="0"/>
              <a:t>ор_и</a:t>
            </a:r>
            <a:r>
              <a:rPr lang="ru-RU" sz="2400" dirty="0" smtClean="0"/>
              <a:t>  на  </a:t>
            </a:r>
            <a:r>
              <a:rPr lang="ru-RU" sz="2400" dirty="0" err="1" smtClean="0"/>
              <a:t>ватруш_е</a:t>
            </a:r>
            <a:r>
              <a:rPr lang="ru-RU" sz="2400" dirty="0" smtClean="0"/>
              <a:t> ,  а</a:t>
            </a:r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                 на  лыжах .                       любит    _</a:t>
            </a:r>
            <a:r>
              <a:rPr lang="ru-RU" sz="2400" dirty="0" err="1" smtClean="0"/>
              <a:t>онь_и</a:t>
            </a:r>
            <a:r>
              <a:rPr lang="ru-RU" sz="2400" dirty="0" smtClean="0"/>
              <a:t> .   </a:t>
            </a:r>
          </a:p>
          <a:p>
            <a:r>
              <a:rPr lang="ru-RU" sz="2400" dirty="0" smtClean="0"/>
              <a:t> </a:t>
            </a:r>
          </a:p>
          <a:p>
            <a:endParaRPr lang="ru-RU" sz="2400" dirty="0"/>
          </a:p>
          <a:p>
            <a:r>
              <a:rPr lang="ru-RU" sz="2400" dirty="0" smtClean="0"/>
              <a:t>                  </a:t>
            </a:r>
            <a:r>
              <a:rPr lang="ru-RU" sz="2400" dirty="0" err="1" smtClean="0"/>
              <a:t>и_рает</a:t>
            </a:r>
            <a:r>
              <a:rPr lang="ru-RU" sz="2400" dirty="0" smtClean="0"/>
              <a:t>   в   </a:t>
            </a:r>
            <a:r>
              <a:rPr lang="ru-RU" sz="2400" dirty="0" err="1" smtClean="0"/>
              <a:t>снеж_и</a:t>
            </a:r>
            <a:r>
              <a:rPr lang="ru-RU" sz="2400" dirty="0" smtClean="0"/>
              <a:t> ,   а    я    слепил                 .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72529" y="5133433"/>
            <a:ext cx="5174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Катя  катается  с  горки  на  ватрушке , а </a:t>
            </a:r>
          </a:p>
          <a:p>
            <a:r>
              <a:rPr lang="ru-RU" dirty="0" smtClean="0"/>
              <a:t> Галя  на лыжах .  Коля  любит  коньки.</a:t>
            </a:r>
          </a:p>
          <a:p>
            <a:r>
              <a:rPr lang="ru-RU" dirty="0" smtClean="0"/>
              <a:t>  Игорь  играет  в  снежки . А  я  слепил  снеговика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398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440988"/>
            <a:ext cx="1197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огонь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17346" y="1452495"/>
            <a:ext cx="1609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мшозкр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22323" y="1424901"/>
            <a:ext cx="1383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ивсакх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636912"/>
            <a:ext cx="3489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се           </a:t>
            </a:r>
            <a:r>
              <a:rPr lang="ru-RU" sz="3200" b="1" dirty="0" err="1"/>
              <a:t>б</a:t>
            </a:r>
            <a:r>
              <a:rPr lang="ru-RU" sz="3200" b="1" dirty="0" err="1" smtClean="0"/>
              <a:t>яюждовл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2636910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игрок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4293096"/>
            <a:ext cx="4699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жиетропащекря</a:t>
            </a:r>
            <a:r>
              <a:rPr lang="ru-RU" sz="3200" b="1" dirty="0" smtClean="0"/>
              <a:t>        </a:t>
            </a:r>
            <a:r>
              <a:rPr lang="ru-RU" sz="3200" b="1" dirty="0" err="1" smtClean="0"/>
              <a:t>влец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91540" y="4293095"/>
            <a:ext cx="978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друг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2009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131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   -   Г</vt:lpstr>
      <vt:lpstr>Слайд 2</vt:lpstr>
      <vt:lpstr>Слайд 3</vt:lpstr>
      <vt:lpstr>Весь    черда_    уже    в    о_не , бьются    _олуби    в    о_не .</vt:lpstr>
      <vt:lpstr>Слайд 5</vt:lpstr>
      <vt:lpstr>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  -   Г</dc:title>
  <dc:creator>tatiana kalinina</dc:creator>
  <cp:lastModifiedBy>tatiana kalinina</cp:lastModifiedBy>
  <cp:revision>17</cp:revision>
  <dcterms:created xsi:type="dcterms:W3CDTF">2014-09-28T18:05:19Z</dcterms:created>
  <dcterms:modified xsi:type="dcterms:W3CDTF">2016-03-23T19:36:42Z</dcterms:modified>
</cp:coreProperties>
</file>