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62" r:id="rId5"/>
    <p:sldId id="274" r:id="rId6"/>
    <p:sldId id="261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E32FB-C1C6-4F10-BF45-F7BC3872B945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E01E13-1921-418A-ADA4-E925DF5C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FB0AA-E969-453B-875E-8388734EF9A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823F-2EE3-473E-B5A5-994FFBD31895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0D4E-BA8D-4CC7-ADFF-1EA611982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E993-2745-4575-9F17-7A41A528228C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D6F8-E0F8-4330-830B-FE2770A46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E286-0682-49C7-A982-3DB8823115E0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E293-D2A5-4BFE-94ED-8E2AEB83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35BE-8703-4717-84E8-0865917A197B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3946-CE09-432B-9F4F-B96DBE40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A92C-F863-47D8-82E3-427990E71928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2182-ABF6-47DF-9DD7-A1894029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A467-0082-4ED4-B942-AA96A26CFCF9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B616-AF5E-458D-BF57-14D8698A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A1C4-8161-483F-A3C2-05798FB4808B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D0E6-B726-4DA9-BAE1-AB13BEE2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6762-9981-464C-9D5B-F673A79DBB4F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9BFC-94B8-4DF7-8041-8B654B6B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5F77-D5D9-4A25-82B3-2EAC852F9954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1A1B-4135-4DE9-9405-2E479AC6F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77CD-A676-40D6-8960-1C2BA2024EE0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ABFC-3578-4D1E-942E-656054E2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E058-0994-42DC-867E-53B92D0D4A56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08E3-E7AD-4941-A42B-9C077183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06097-2A47-4CF7-A161-32E9AABC4828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61F2B-B68E-4796-B19E-26B507EE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73;&#1091;&#1082;&#1074;&#1072;%20&#1075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буквы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8000"/>
            <a:ext cx="6772300" cy="214338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500702"/>
            <a:ext cx="3202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Дзюба И.В.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smtClean="0"/>
              <a:t>МКОУ «Кировская СОШ»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38" y="2500313"/>
            <a:ext cx="882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3333CC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38" y="1500188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>
              <a:solidFill>
                <a:srgbClr val="CCECFF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0" y="2428875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572000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FF9966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214813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CC00CC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75" y="5786438"/>
            <a:ext cx="130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6334125"/>
            <a:ext cx="935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2800" dirty="0">
              <a:solidFill>
                <a:srgbClr val="CCFF33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5072063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71475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00CC00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5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" y="4929188"/>
            <a:ext cx="1557338" cy="1571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19179884">
            <a:off x="6627813" y="796925"/>
            <a:ext cx="2038350" cy="1116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75" y="2000250"/>
            <a:ext cx="928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821114">
            <a:off x="2363788" y="4229100"/>
            <a:ext cx="3570287" cy="21177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86688" y="5929313"/>
            <a:ext cx="1143000" cy="771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63" y="5929313"/>
            <a:ext cx="842962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86625" y="5500688"/>
            <a:ext cx="557213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72188" y="2214563"/>
            <a:ext cx="1285875" cy="25574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43063" y="928688"/>
            <a:ext cx="7010400" cy="2428875"/>
          </a:xfrm>
          <a:noFill/>
        </p:spPr>
        <p:txBody>
          <a:bodyPr/>
          <a:lstStyle/>
          <a:p>
            <a:pPr eaLnBrk="1" hangingPunct="1"/>
            <a:r>
              <a:rPr lang="ru-RU" sz="10100" b="0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ru-RU" sz="4600" b="0" dirty="0" smtClean="0">
                <a:effectLst/>
                <a:latin typeface="Comic Sans MS" pitchFamily="66" charset="0"/>
              </a:rPr>
              <a:t>И</a:t>
            </a:r>
            <a:r>
              <a:rPr lang="ru-RU" b="0" dirty="0" smtClean="0">
                <a:effectLst/>
                <a:latin typeface="Arial Black" pitchFamily="34" charset="0"/>
              </a:rPr>
              <a:t> подобно кочерге,</a:t>
            </a:r>
            <a:br>
              <a:rPr lang="ru-RU" b="0" dirty="0" smtClean="0">
                <a:effectLst/>
                <a:latin typeface="Arial Black" pitchFamily="34" charset="0"/>
              </a:rPr>
            </a:br>
            <a:r>
              <a:rPr lang="ru-RU" b="0" dirty="0" smtClean="0">
                <a:effectLst/>
                <a:latin typeface="Arial Black" pitchFamily="34" charset="0"/>
              </a:rPr>
              <a:t>Горбит спину буква Г</a:t>
            </a:r>
            <a:br>
              <a:rPr lang="ru-RU" b="0" dirty="0" smtClean="0">
                <a:effectLst/>
                <a:latin typeface="Arial Black" pitchFamily="34" charset="0"/>
              </a:rPr>
            </a:br>
            <a:endParaRPr lang="ru-RU" b="0" dirty="0" smtClean="0">
              <a:effectLst/>
              <a:latin typeface="Arial Black" pitchFamily="34" charset="0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5435600" y="3357563"/>
            <a:ext cx="3457575" cy="2387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rgbClr val="0000FF"/>
                </a:solidFill>
                <a:latin typeface="Comic Sans MS" pitchFamily="66" charset="0"/>
              </a:rPr>
              <a:t>Г г</a:t>
            </a:r>
          </a:p>
        </p:txBody>
      </p:sp>
      <p:pic>
        <p:nvPicPr>
          <p:cNvPr id="20484" name="Picture 5" descr="http://t2.gstatic.com/images?q=tbn:ANd9GcRQHDotNSZRFzsba5bEdOlcTR6p1-4yxGGPUmco4xgQ7tx7dZ3dlLlY9qH3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068638"/>
            <a:ext cx="3038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520" y="1052736"/>
            <a:ext cx="2217718" cy="187327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483768" y="1052736"/>
            <a:ext cx="2057064" cy="1873273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572000" y="1052736"/>
            <a:ext cx="2057062" cy="1873273"/>
          </a:xfrm>
          <a:prstGeom prst="rtTriangle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0800000">
            <a:off x="2483768" y="1052736"/>
            <a:ext cx="2057064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800000">
            <a:off x="4572000" y="1052736"/>
            <a:ext cx="2057062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572000" y="765175"/>
            <a:ext cx="46038" cy="2574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Прямоугольник 9"/>
          <p:cNvSpPr>
            <a:spLocks noChangeArrowheads="1"/>
          </p:cNvSpPr>
          <p:nvPr/>
        </p:nvSpPr>
        <p:spPr bwMode="auto">
          <a:xfrm>
            <a:off x="0" y="282892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latin typeface="Calibri" pitchFamily="34" charset="0"/>
              </a:rPr>
              <a:t> Землю пробуравил,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Корешок оставил,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Сам на свет явился,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Шапочкой прикрылся</a:t>
            </a:r>
            <a:r>
              <a:rPr lang="ru-RU" sz="3600" b="1" i="1">
                <a:latin typeface="Calibri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508625" y="188913"/>
            <a:ext cx="431800" cy="71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home\Desktop\2.jpg"/>
          <p:cNvPicPr>
            <a:picLocks noChangeAspect="1" noChangeArrowheads="1"/>
          </p:cNvPicPr>
          <p:nvPr/>
        </p:nvPicPr>
        <p:blipFill>
          <a:blip r:embed="rId2" cstate="print"/>
          <a:srcRect l="5727" t="5031" r="6580" b="6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100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Содержимое 9"/>
          <p:cNvSpPr>
            <a:spLocks noGrp="1"/>
          </p:cNvSpPr>
          <p:nvPr>
            <p:ph sz="half" idx="2"/>
          </p:nvPr>
        </p:nvSpPr>
        <p:spPr>
          <a:xfrm>
            <a:off x="3492500" y="404813"/>
            <a:ext cx="5651500" cy="645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</p:txBody>
      </p:sp>
      <p:pic>
        <p:nvPicPr>
          <p:cNvPr id="1028" name="Picture 4" descr="C:\Users\home\Desktop\ind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349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8313" y="5300663"/>
            <a:ext cx="9144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40335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140335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339975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2339975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327660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327660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39975" y="4797425"/>
            <a:ext cx="0" cy="2060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6600" y="4868863"/>
            <a:ext cx="0" cy="198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563938" y="4652963"/>
            <a:ext cx="287337" cy="504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587375" y="3841750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3600451" y="5829300"/>
            <a:ext cx="1306512" cy="649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2113756" y="5925344"/>
            <a:ext cx="1239838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28760" y="1857364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8741738">
            <a:off x="-18" y="4772569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1319213" y="5862638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49548" flipV="1">
            <a:off x="4782344" y="5855494"/>
            <a:ext cx="862013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4286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0" y="1000125"/>
            <a:ext cx="2189163" cy="5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4400" dirty="0">
              <a:solidFill>
                <a:srgbClr val="4D4D4D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75" y="3857625"/>
            <a:ext cx="19288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ород</a:t>
            </a:r>
            <a:endParaRPr lang="ru-RU" sz="4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214938" y="4143375"/>
            <a:ext cx="500062" cy="11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rot="17275552">
            <a:off x="5524199" y="3006221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536407" y="3821906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75263" y="214313"/>
            <a:ext cx="193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37388" y="214313"/>
            <a:ext cx="1749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[г]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72188" y="714375"/>
            <a:ext cx="2049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13" y="1214438"/>
            <a:ext cx="1612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68938" y="1214438"/>
            <a:ext cx="1674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88" y="1643063"/>
            <a:ext cx="4205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29188" y="2071688"/>
            <a:ext cx="4184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688" y="2997200"/>
            <a:ext cx="1604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ерой</a:t>
            </a:r>
            <a:endParaRPr lang="ru-RU" sz="4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буква 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14480" y="3429000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ПОЧИТАЕМ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77</Words>
  <Application>Microsoft Office PowerPoint</Application>
  <PresentationFormat>Экран (4:3)</PresentationFormat>
  <Paragraphs>29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Звуки[г],[г’]  и буквы Г,г.</vt:lpstr>
      <vt:lpstr>Слайд 2</vt:lpstr>
      <vt:lpstr> И подобно кочерге, Горбит спину буква Г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Г</dc:title>
  <dc:creator>home</dc:creator>
  <cp:lastModifiedBy>User</cp:lastModifiedBy>
  <cp:revision>27</cp:revision>
  <dcterms:created xsi:type="dcterms:W3CDTF">2011-10-18T13:56:54Z</dcterms:created>
  <dcterms:modified xsi:type="dcterms:W3CDTF">2014-01-23T06:40:17Z</dcterms:modified>
</cp:coreProperties>
</file>