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2" r:id="rId5"/>
    <p:sldId id="261" r:id="rId6"/>
    <p:sldId id="259" r:id="rId7"/>
    <p:sldId id="260" r:id="rId8"/>
    <p:sldId id="258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FB62-5BFE-4356-93BC-7D169B21FD7B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8C6A5-280D-4CF9-AEAD-71A49FB7DA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FB62-5BFE-4356-93BC-7D169B21FD7B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8C6A5-280D-4CF9-AEAD-71A49FB7DA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FB62-5BFE-4356-93BC-7D169B21FD7B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8C6A5-280D-4CF9-AEAD-71A49FB7DA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FB62-5BFE-4356-93BC-7D169B21FD7B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8C6A5-280D-4CF9-AEAD-71A49FB7DA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FB62-5BFE-4356-93BC-7D169B21FD7B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8C6A5-280D-4CF9-AEAD-71A49FB7DA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FB62-5BFE-4356-93BC-7D169B21FD7B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8C6A5-280D-4CF9-AEAD-71A49FB7DA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FB62-5BFE-4356-93BC-7D169B21FD7B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8C6A5-280D-4CF9-AEAD-71A49FB7DA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FB62-5BFE-4356-93BC-7D169B21FD7B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8C6A5-280D-4CF9-AEAD-71A49FB7DA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FB62-5BFE-4356-93BC-7D169B21FD7B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8C6A5-280D-4CF9-AEAD-71A49FB7DA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FB62-5BFE-4356-93BC-7D169B21FD7B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8C6A5-280D-4CF9-AEAD-71A49FB7DA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FB62-5BFE-4356-93BC-7D169B21FD7B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8C6A5-280D-4CF9-AEAD-71A49FB7DA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4FB62-5BFE-4356-93BC-7D169B21FD7B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8C6A5-280D-4CF9-AEAD-71A49FB7DA1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ШАБЛОНЫ\шаблоны для презентаций\КРАСОТА (картинки)\5928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332656"/>
            <a:ext cx="5832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ГЕОГРАФИЧЕСКАЯ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3968" y="1700808"/>
            <a:ext cx="3456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ОБОЛОЧКА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ШАБЛОНЫ\шаблоны для презентаций\КРАСОТА (картинки)\9oboev.ru-357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67544" y="1916832"/>
            <a:ext cx="62646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ГО  (географическая оболочка) – </a:t>
            </a:r>
          </a:p>
          <a:p>
            <a:pPr algn="ctr"/>
            <a:r>
              <a:rPr lang="ru-RU" sz="3200" dirty="0"/>
              <a:t>ч</a:t>
            </a:r>
            <a:r>
              <a:rPr lang="ru-RU" sz="3200" dirty="0" smtClean="0"/>
              <a:t>асть природы, с которой человек взаимодействует в результате своей жизни и хозяйственной деятельности. 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ШАБЛОНЫ\шаблоны для презентаций\КРАСОТА (картинки)\9oboev.ru-357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 descr="C:\Users\Sveta\Desktop\го\0008-008-Litosfer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ШАБЛОНЫ\шаблоны для презентаций\КРАСОТА (картинки)\9oboev.ru-357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55576" y="836712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СОСТАВ  ГО:</a:t>
            </a:r>
            <a:endParaRPr lang="ru-RU" sz="4000" b="1" dirty="0">
              <a:solidFill>
                <a:srgbClr val="FF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043608" y="1484784"/>
            <a:ext cx="43204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771800" y="1484784"/>
            <a:ext cx="388887" cy="19582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563888" y="1412776"/>
            <a:ext cx="122413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779912" y="1196752"/>
            <a:ext cx="172819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23528" y="2276872"/>
            <a:ext cx="20162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Верхняя 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ч</a:t>
            </a:r>
            <a:r>
              <a:rPr lang="ru-RU" sz="2800" b="1" dirty="0" smtClean="0">
                <a:solidFill>
                  <a:srgbClr val="FF0000"/>
                </a:solidFill>
              </a:rPr>
              <a:t>асть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л</a:t>
            </a:r>
            <a:r>
              <a:rPr lang="ru-RU" sz="2800" b="1" dirty="0" smtClean="0">
                <a:solidFill>
                  <a:srgbClr val="FF0000"/>
                </a:solidFill>
              </a:rPr>
              <a:t>итосферы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(земная 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к</a:t>
            </a:r>
            <a:r>
              <a:rPr lang="ru-RU" sz="2800" b="1" dirty="0" smtClean="0">
                <a:solidFill>
                  <a:srgbClr val="FF0000"/>
                </a:solidFill>
              </a:rPr>
              <a:t>ора)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67745" y="3645024"/>
            <a:ext cx="24482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Нижняя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ч</a:t>
            </a:r>
            <a:r>
              <a:rPr lang="ru-RU" sz="2800" b="1" dirty="0" smtClean="0">
                <a:solidFill>
                  <a:srgbClr val="FF0000"/>
                </a:solidFill>
              </a:rPr>
              <a:t>асть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атмосферы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(</a:t>
            </a:r>
            <a:r>
              <a:rPr lang="ru-RU" sz="2800" b="1" dirty="0" err="1" smtClean="0">
                <a:solidFill>
                  <a:srgbClr val="FF0000"/>
                </a:solidFill>
              </a:rPr>
              <a:t>торопосфера</a:t>
            </a:r>
            <a:r>
              <a:rPr lang="ru-RU" sz="2800" b="1" dirty="0" smtClean="0">
                <a:solidFill>
                  <a:srgbClr val="FF0000"/>
                </a:solidFill>
              </a:rPr>
              <a:t>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16016" y="2708920"/>
            <a:ext cx="2662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Вся гидросфера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64088" y="1556792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Вся биосфера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ШАБЛОНЫ\шаблоны для презентаций\КРАСОТА (картинки)\9oboev.ru-357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9552" y="836712"/>
            <a:ext cx="2673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ГРАНИЦЫ  ГО: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2636913"/>
            <a:ext cx="17636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Верхняя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г</a:t>
            </a:r>
            <a:r>
              <a:rPr lang="ru-RU" sz="2800" b="1" dirty="0" smtClean="0">
                <a:solidFill>
                  <a:srgbClr val="FF0000"/>
                </a:solidFill>
              </a:rPr>
              <a:t>раница – 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о</a:t>
            </a:r>
            <a:r>
              <a:rPr lang="ru-RU" sz="2800" b="1" dirty="0" smtClean="0">
                <a:solidFill>
                  <a:srgbClr val="FF0000"/>
                </a:solidFill>
              </a:rPr>
              <a:t>зоновый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экран</a:t>
            </a:r>
          </a:p>
          <a:p>
            <a:endParaRPr lang="ru-RU" sz="28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259632" y="1412776"/>
            <a:ext cx="14401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39752" y="3501008"/>
            <a:ext cx="21602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Нижняя 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г</a:t>
            </a:r>
            <a:r>
              <a:rPr lang="ru-RU" sz="2800" b="1" dirty="0" smtClean="0">
                <a:solidFill>
                  <a:srgbClr val="FF0000"/>
                </a:solidFill>
              </a:rPr>
              <a:t>раница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на суше – 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н</a:t>
            </a:r>
            <a:r>
              <a:rPr lang="ru-RU" sz="2800" b="1" dirty="0" smtClean="0">
                <a:solidFill>
                  <a:srgbClr val="FF0000"/>
                </a:solidFill>
              </a:rPr>
              <a:t>а глубине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н</a:t>
            </a:r>
            <a:r>
              <a:rPr lang="ru-RU" sz="2800" b="1" dirty="0" smtClean="0">
                <a:solidFill>
                  <a:srgbClr val="FF0000"/>
                </a:solidFill>
              </a:rPr>
              <a:t>есколько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километров</a:t>
            </a:r>
            <a:endParaRPr lang="ru-RU" sz="2800" b="1" dirty="0">
              <a:solidFill>
                <a:srgbClr val="FF000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555776" y="1412776"/>
            <a:ext cx="288032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30226" y="2636912"/>
            <a:ext cx="31470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Нижняя граница 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в</a:t>
            </a:r>
            <a:r>
              <a:rPr lang="ru-RU" sz="2800" b="1" dirty="0" smtClean="0">
                <a:solidFill>
                  <a:srgbClr val="FF0000"/>
                </a:solidFill>
              </a:rPr>
              <a:t> океанах – 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п</a:t>
            </a:r>
            <a:r>
              <a:rPr lang="ru-RU" sz="2800" b="1" dirty="0" smtClean="0">
                <a:solidFill>
                  <a:srgbClr val="FF0000"/>
                </a:solidFill>
              </a:rPr>
              <a:t>о океаническому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дну</a:t>
            </a:r>
            <a:endParaRPr lang="ru-RU" sz="2800" b="1" dirty="0">
              <a:solidFill>
                <a:srgbClr val="FF0000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3347864" y="1340768"/>
            <a:ext cx="108012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4572000" y="5661248"/>
            <a:ext cx="39604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Общая мощность</a:t>
            </a:r>
          </a:p>
          <a:p>
            <a:pPr algn="ctr"/>
            <a:r>
              <a:rPr lang="ru-RU" sz="3200" b="1" dirty="0" smtClean="0"/>
              <a:t>ГО – от  40 до55 км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ШАБЛОНЫ\шаблоны для презентаций\КРАСОТА (картинки)\9oboev.ru-357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5536" y="908720"/>
            <a:ext cx="474405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ЭТАПЫ  ФОРМИРОВАНИЯ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ГО: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9" y="2348881"/>
          <a:ext cx="7296471" cy="2376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2157"/>
                <a:gridCol w="2432157"/>
                <a:gridCol w="2432157"/>
              </a:tblGrid>
              <a:tr h="74139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Название этапа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Период времени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Характерные особенности</a:t>
                      </a:r>
                      <a:endParaRPr lang="ru-RU" sz="2800" dirty="0"/>
                    </a:p>
                  </a:txBody>
                  <a:tcPr/>
                </a:tc>
              </a:tr>
              <a:tr h="38861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Геологический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50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Биогенный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698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Антропогенный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1560" y="5589240"/>
            <a:ext cx="74684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i="1" dirty="0" smtClean="0"/>
              <a:t>На основании параграфа учебника (п.53), с.136</a:t>
            </a:r>
          </a:p>
          <a:p>
            <a:pPr algn="ctr"/>
            <a:r>
              <a:rPr lang="ru-RU" sz="2800" i="1" dirty="0"/>
              <a:t>з</a:t>
            </a:r>
            <a:r>
              <a:rPr lang="ru-RU" sz="2800" i="1" dirty="0" smtClean="0"/>
              <a:t>аполните таблицу.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ШАБЛОНЫ\шаблоны для презентаций\КРАСОТА (картинки)\9oboev.ru-357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1520" y="1052736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СВОЙСТВА  ГО: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9" y="1916832"/>
            <a:ext cx="51125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/>
              <a:t>Целостность</a:t>
            </a:r>
            <a:r>
              <a:rPr lang="ru-RU" sz="2800" dirty="0" smtClean="0"/>
              <a:t> (взаимосвязь компонентов природы).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Зональность</a:t>
            </a:r>
            <a:r>
              <a:rPr lang="ru-RU" sz="2800" dirty="0" smtClean="0"/>
              <a:t> (широтная зональность и высотная </a:t>
            </a:r>
          </a:p>
          <a:p>
            <a:pPr marL="514350" indent="-514350"/>
            <a:r>
              <a:rPr lang="ru-RU" sz="2800" dirty="0" smtClean="0"/>
              <a:t>       поясность).</a:t>
            </a:r>
          </a:p>
          <a:p>
            <a:pPr marL="514350" indent="-514350">
              <a:buAutoNum type="arabicPeriod" startAt="3"/>
            </a:pPr>
            <a:r>
              <a:rPr lang="ru-RU" sz="2800" b="1" dirty="0" smtClean="0"/>
              <a:t>Ритмичность </a:t>
            </a:r>
            <a:r>
              <a:rPr lang="ru-RU" sz="2800" dirty="0" smtClean="0"/>
              <a:t>(повторяемость во времени природных процессов </a:t>
            </a:r>
          </a:p>
          <a:p>
            <a:pPr marL="514350" indent="-514350"/>
            <a:r>
              <a:rPr lang="ru-RU" sz="2800" dirty="0"/>
              <a:t> </a:t>
            </a:r>
            <a:r>
              <a:rPr lang="ru-RU" sz="2800" dirty="0" smtClean="0"/>
              <a:t>     и явлений).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ШАБЛОНЫ\шаблоны для презентаций\КРАСОТА (картинки)\9oboev.ru-357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Рисунок 3" descr="C:\Users\Sveta\Desktop\го\biosfera_i_chelovek_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583264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7545" y="5445224"/>
            <a:ext cx="5688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Приведите примеры взаимосвязи </a:t>
            </a:r>
          </a:p>
          <a:p>
            <a:pPr algn="ctr"/>
            <a:r>
              <a:rPr lang="ru-RU" sz="2800" b="1" i="1" dirty="0"/>
              <a:t>к</a:t>
            </a:r>
            <a:r>
              <a:rPr lang="ru-RU" sz="2800" b="1" i="1" dirty="0" smtClean="0"/>
              <a:t>омпонентов природы в ГО</a:t>
            </a:r>
            <a:endParaRPr lang="ru-RU" sz="2800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ШАБЛОНЫ\шаблоны для презентаций\КРАСОТА (картинки)\9oboev.ru-357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11560" y="1556792"/>
            <a:ext cx="345338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/>
              <a:t>ДОМАШНЕЕ</a:t>
            </a:r>
            <a:br>
              <a:rPr lang="ru-RU" sz="4800" b="1" dirty="0" smtClean="0"/>
            </a:br>
            <a:r>
              <a:rPr lang="ru-RU" sz="4800" b="1" dirty="0" smtClean="0"/>
              <a:t>ЗАДАНИЕ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4077072"/>
            <a:ext cx="55577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П. 53, с.137 (вопросы устно)</a:t>
            </a:r>
            <a:endParaRPr lang="ru-RU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144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Sveta</dc:creator>
  <cp:lastModifiedBy>Sveta</cp:lastModifiedBy>
  <cp:revision>18</cp:revision>
  <dcterms:created xsi:type="dcterms:W3CDTF">2016-03-22T11:36:57Z</dcterms:created>
  <dcterms:modified xsi:type="dcterms:W3CDTF">2016-03-22T12:30:00Z</dcterms:modified>
</cp:coreProperties>
</file>