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0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B1DDE-8584-45F3-A7F1-631BF333967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F62966-B92B-479A-B760-94A17676A0A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9FA31E0-51E4-48F6-852A-0127DF50E745}" type="parTrans" cxnId="{CA0CA581-E27B-4D7E-AE89-3D139220625E}">
      <dgm:prSet/>
      <dgm:spPr/>
      <dgm:t>
        <a:bodyPr/>
        <a:lstStyle/>
        <a:p>
          <a:endParaRPr lang="ru-RU"/>
        </a:p>
      </dgm:t>
    </dgm:pt>
    <dgm:pt modelId="{127DF516-107C-4FAA-B82F-4788AC87FEBD}" type="sibTrans" cxnId="{CA0CA581-E27B-4D7E-AE89-3D139220625E}">
      <dgm:prSet/>
      <dgm:spPr/>
      <dgm:t>
        <a:bodyPr/>
        <a:lstStyle/>
        <a:p>
          <a:endParaRPr lang="ru-RU"/>
        </a:p>
      </dgm:t>
    </dgm:pt>
    <dgm:pt modelId="{52EBB350-038A-4105-BC5C-98EC408C4B7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6AC303F-D75E-44CC-A214-51F4B52C6429}" type="parTrans" cxnId="{876F7E86-8D84-4E13-8EAF-EC18C6871629}">
      <dgm:prSet/>
      <dgm:spPr/>
      <dgm:t>
        <a:bodyPr/>
        <a:lstStyle/>
        <a:p>
          <a:endParaRPr lang="ru-RU"/>
        </a:p>
      </dgm:t>
    </dgm:pt>
    <dgm:pt modelId="{58FB934A-681A-40FE-8377-7144367A08AB}" type="sibTrans" cxnId="{876F7E86-8D84-4E13-8EAF-EC18C6871629}">
      <dgm:prSet/>
      <dgm:spPr/>
      <dgm:t>
        <a:bodyPr/>
        <a:lstStyle/>
        <a:p>
          <a:endParaRPr lang="ru-RU"/>
        </a:p>
      </dgm:t>
    </dgm:pt>
    <dgm:pt modelId="{04C067AA-BE12-413C-9AA3-347E35C0C6C4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268FE42-037B-4E25-B214-C765219145AC}" type="parTrans" cxnId="{999B3794-591A-4A31-B337-B803E861EE9A}">
      <dgm:prSet/>
      <dgm:spPr/>
      <dgm:t>
        <a:bodyPr/>
        <a:lstStyle/>
        <a:p>
          <a:endParaRPr lang="ru-RU"/>
        </a:p>
      </dgm:t>
    </dgm:pt>
    <dgm:pt modelId="{1226A0ED-FFB9-4B84-BFAF-D20DFE299841}" type="sibTrans" cxnId="{999B3794-591A-4A31-B337-B803E861EE9A}">
      <dgm:prSet/>
      <dgm:spPr/>
      <dgm:t>
        <a:bodyPr/>
        <a:lstStyle/>
        <a:p>
          <a:endParaRPr lang="ru-RU"/>
        </a:p>
      </dgm:t>
    </dgm:pt>
    <dgm:pt modelId="{043A19D8-5EBC-4AFE-954A-F99315D134F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79AB3EE-DD64-4AB8-8C53-293F785D5F07}" type="parTrans" cxnId="{FA61ACDA-F3F3-4CFC-BDE6-FE4B4626C5C2}">
      <dgm:prSet/>
      <dgm:spPr/>
      <dgm:t>
        <a:bodyPr/>
        <a:lstStyle/>
        <a:p>
          <a:endParaRPr lang="ru-RU"/>
        </a:p>
      </dgm:t>
    </dgm:pt>
    <dgm:pt modelId="{50835422-0202-4D3D-8BED-8C201D4E4A1B}" type="sibTrans" cxnId="{FA61ACDA-F3F3-4CFC-BDE6-FE4B4626C5C2}">
      <dgm:prSet/>
      <dgm:spPr/>
      <dgm:t>
        <a:bodyPr/>
        <a:lstStyle/>
        <a:p>
          <a:endParaRPr lang="ru-RU"/>
        </a:p>
      </dgm:t>
    </dgm:pt>
    <dgm:pt modelId="{A559C92B-743B-4648-80FF-91977647B06D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7850EB0-FC38-417A-92B4-0C1902CB1D7E}" type="sibTrans" cxnId="{0448C0BD-FE84-462B-B864-DAB969910BE9}">
      <dgm:prSet/>
      <dgm:spPr/>
      <dgm:t>
        <a:bodyPr/>
        <a:lstStyle/>
        <a:p>
          <a:endParaRPr lang="ru-RU"/>
        </a:p>
      </dgm:t>
    </dgm:pt>
    <dgm:pt modelId="{A22FDEA6-5EB1-4F4F-90DD-5B7AE070BFC3}" type="parTrans" cxnId="{0448C0BD-FE84-462B-B864-DAB969910BE9}">
      <dgm:prSet/>
      <dgm:spPr/>
      <dgm:t>
        <a:bodyPr/>
        <a:lstStyle/>
        <a:p>
          <a:endParaRPr lang="ru-RU"/>
        </a:p>
      </dgm:t>
    </dgm:pt>
    <dgm:pt modelId="{AE313F7A-B9D8-49C4-A64E-398E9A8107E1}" type="pres">
      <dgm:prSet presAssocID="{DFAB1DDE-8584-45F3-A7F1-631BF333967F}" presName="cycle" presStyleCnt="0">
        <dgm:presLayoutVars>
          <dgm:dir/>
          <dgm:resizeHandles val="exact"/>
        </dgm:presLayoutVars>
      </dgm:prSet>
      <dgm:spPr/>
    </dgm:pt>
    <dgm:pt modelId="{234D6F16-CBC6-462D-95BE-80EA10F6586C}" type="pres">
      <dgm:prSet presAssocID="{CBF62966-B92B-479A-B760-94A17676A0A9}" presName="node" presStyleLbl="node1" presStyleIdx="0" presStyleCnt="5" custScaleX="138587" custScaleY="134889" custRadScaleRad="100079" custRadScaleInc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FFC48-9D1F-4792-B55E-A06FA53C89C3}" type="pres">
      <dgm:prSet presAssocID="{127DF516-107C-4FAA-B82F-4788AC87FEBD}" presName="sibTrans" presStyleLbl="sibTrans2D1" presStyleIdx="0" presStyleCnt="5"/>
      <dgm:spPr/>
    </dgm:pt>
    <dgm:pt modelId="{7D94FB0F-1321-40F0-941A-0DBD0F449FB3}" type="pres">
      <dgm:prSet presAssocID="{127DF516-107C-4FAA-B82F-4788AC87FEBD}" presName="connectorText" presStyleLbl="sibTrans2D1" presStyleIdx="0" presStyleCnt="5"/>
      <dgm:spPr/>
    </dgm:pt>
    <dgm:pt modelId="{F30BD5F3-3911-4897-87C8-40CB02298189}" type="pres">
      <dgm:prSet presAssocID="{52EBB350-038A-4105-BC5C-98EC408C4B79}" presName="node" presStyleLbl="node1" presStyleIdx="1" presStyleCnt="5" custScaleX="133695" custScaleY="128503" custRadScaleRad="149043" custRadScaleInc="-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14598-5087-434E-8B0C-047E915A9924}" type="pres">
      <dgm:prSet presAssocID="{58FB934A-681A-40FE-8377-7144367A08AB}" presName="sibTrans" presStyleLbl="sibTrans2D1" presStyleIdx="1" presStyleCnt="5"/>
      <dgm:spPr/>
    </dgm:pt>
    <dgm:pt modelId="{B160DD27-1C6D-4904-B478-4476347FA219}" type="pres">
      <dgm:prSet presAssocID="{58FB934A-681A-40FE-8377-7144367A08AB}" presName="connectorText" presStyleLbl="sibTrans2D1" presStyleIdx="1" presStyleCnt="5"/>
      <dgm:spPr/>
    </dgm:pt>
    <dgm:pt modelId="{025336AD-E763-4ECB-9092-119B41319E56}" type="pres">
      <dgm:prSet presAssocID="{04C067AA-BE12-413C-9AA3-347E35C0C6C4}" presName="node" presStyleLbl="node1" presStyleIdx="2" presStyleCnt="5" custScaleX="137437" custScaleY="135239" custRadScaleRad="126650" custRadScaleInc="-1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CBEE7-7811-4819-A0CB-52E22809C5A7}" type="pres">
      <dgm:prSet presAssocID="{1226A0ED-FFB9-4B84-BFAF-D20DFE299841}" presName="sibTrans" presStyleLbl="sibTrans2D1" presStyleIdx="2" presStyleCnt="5"/>
      <dgm:spPr/>
    </dgm:pt>
    <dgm:pt modelId="{53E5B330-8CDC-4AEF-98F0-BA49D25AE984}" type="pres">
      <dgm:prSet presAssocID="{1226A0ED-FFB9-4B84-BFAF-D20DFE299841}" presName="connectorText" presStyleLbl="sibTrans2D1" presStyleIdx="2" presStyleCnt="5"/>
      <dgm:spPr/>
    </dgm:pt>
    <dgm:pt modelId="{FAA07729-4E06-4555-A65E-A57C71DB37FF}" type="pres">
      <dgm:prSet presAssocID="{043A19D8-5EBC-4AFE-954A-F99315D134F9}" presName="node" presStyleLbl="node1" presStyleIdx="3" presStyleCnt="5" custScaleX="142053" custScaleY="135214" custRadScaleRad="139246" custRadScaleInc="3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04920-AB5F-424C-AF66-8819EC4AF892}" type="pres">
      <dgm:prSet presAssocID="{50835422-0202-4D3D-8BED-8C201D4E4A1B}" presName="sibTrans" presStyleLbl="sibTrans2D1" presStyleIdx="3" presStyleCnt="5"/>
      <dgm:spPr/>
    </dgm:pt>
    <dgm:pt modelId="{2EDF41B7-3C10-43B7-9A1E-7352CABA0771}" type="pres">
      <dgm:prSet presAssocID="{50835422-0202-4D3D-8BED-8C201D4E4A1B}" presName="connectorText" presStyleLbl="sibTrans2D1" presStyleIdx="3" presStyleCnt="5"/>
      <dgm:spPr/>
    </dgm:pt>
    <dgm:pt modelId="{D2BA4DA7-B320-4A70-B1AD-08977C4FF8C7}" type="pres">
      <dgm:prSet presAssocID="{A559C92B-743B-4648-80FF-91977647B06D}" presName="node" presStyleLbl="node1" presStyleIdx="4" presStyleCnt="5" custScaleX="141876" custScaleY="134665" custRadScaleRad="166489" custRadScaleInc="7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3DD6-D19C-4C95-B325-192F68FDD241}" type="pres">
      <dgm:prSet presAssocID="{57850EB0-FC38-417A-92B4-0C1902CB1D7E}" presName="sibTrans" presStyleLbl="sibTrans2D1" presStyleIdx="4" presStyleCnt="5"/>
      <dgm:spPr/>
    </dgm:pt>
    <dgm:pt modelId="{A00436FF-DF1C-44CA-9CF7-B3A836E99136}" type="pres">
      <dgm:prSet presAssocID="{57850EB0-FC38-417A-92B4-0C1902CB1D7E}" presName="connectorText" presStyleLbl="sibTrans2D1" presStyleIdx="4" presStyleCnt="5"/>
      <dgm:spPr/>
    </dgm:pt>
  </dgm:ptLst>
  <dgm:cxnLst>
    <dgm:cxn modelId="{6F72E4FA-C554-4A85-9EFA-7620CA34C767}" type="presOf" srcId="{DFAB1DDE-8584-45F3-A7F1-631BF333967F}" destId="{AE313F7A-B9D8-49C4-A64E-398E9A8107E1}" srcOrd="0" destOrd="0" presId="urn:microsoft.com/office/officeart/2005/8/layout/cycle2"/>
    <dgm:cxn modelId="{3DC75464-9D65-480F-AE06-4CF9279F6249}" type="presOf" srcId="{1226A0ED-FFB9-4B84-BFAF-D20DFE299841}" destId="{5EFCBEE7-7811-4819-A0CB-52E22809C5A7}" srcOrd="0" destOrd="0" presId="urn:microsoft.com/office/officeart/2005/8/layout/cycle2"/>
    <dgm:cxn modelId="{DE3F26BC-F32C-4E55-8A17-B9E4895B6226}" type="presOf" srcId="{57850EB0-FC38-417A-92B4-0C1902CB1D7E}" destId="{A00436FF-DF1C-44CA-9CF7-B3A836E99136}" srcOrd="1" destOrd="0" presId="urn:microsoft.com/office/officeart/2005/8/layout/cycle2"/>
    <dgm:cxn modelId="{9003BB54-4CF7-4C11-A413-CBB45995DA41}" type="presOf" srcId="{1226A0ED-FFB9-4B84-BFAF-D20DFE299841}" destId="{53E5B330-8CDC-4AEF-98F0-BA49D25AE984}" srcOrd="1" destOrd="0" presId="urn:microsoft.com/office/officeart/2005/8/layout/cycle2"/>
    <dgm:cxn modelId="{78DE67CB-EBE3-4FF1-A6FA-D3C3E6AC926F}" type="presOf" srcId="{127DF516-107C-4FAA-B82F-4788AC87FEBD}" destId="{75BFFC48-9D1F-4792-B55E-A06FA53C89C3}" srcOrd="0" destOrd="0" presId="urn:microsoft.com/office/officeart/2005/8/layout/cycle2"/>
    <dgm:cxn modelId="{5EB881E0-8438-403C-AB8A-D2866A7E7028}" type="presOf" srcId="{52EBB350-038A-4105-BC5C-98EC408C4B79}" destId="{F30BD5F3-3911-4897-87C8-40CB02298189}" srcOrd="0" destOrd="0" presId="urn:microsoft.com/office/officeart/2005/8/layout/cycle2"/>
    <dgm:cxn modelId="{FA61ACDA-F3F3-4CFC-BDE6-FE4B4626C5C2}" srcId="{DFAB1DDE-8584-45F3-A7F1-631BF333967F}" destId="{043A19D8-5EBC-4AFE-954A-F99315D134F9}" srcOrd="3" destOrd="0" parTransId="{C79AB3EE-DD64-4AB8-8C53-293F785D5F07}" sibTransId="{50835422-0202-4D3D-8BED-8C201D4E4A1B}"/>
    <dgm:cxn modelId="{876F7E86-8D84-4E13-8EAF-EC18C6871629}" srcId="{DFAB1DDE-8584-45F3-A7F1-631BF333967F}" destId="{52EBB350-038A-4105-BC5C-98EC408C4B79}" srcOrd="1" destOrd="0" parTransId="{06AC303F-D75E-44CC-A214-51F4B52C6429}" sibTransId="{58FB934A-681A-40FE-8377-7144367A08AB}"/>
    <dgm:cxn modelId="{25956A47-835D-40A2-AB47-BE27CD236667}" type="presOf" srcId="{58FB934A-681A-40FE-8377-7144367A08AB}" destId="{72814598-5087-434E-8B0C-047E915A9924}" srcOrd="0" destOrd="0" presId="urn:microsoft.com/office/officeart/2005/8/layout/cycle2"/>
    <dgm:cxn modelId="{3ECDAA4A-24D0-4080-8D1B-7FCB756D6063}" type="presOf" srcId="{CBF62966-B92B-479A-B760-94A17676A0A9}" destId="{234D6F16-CBC6-462D-95BE-80EA10F6586C}" srcOrd="0" destOrd="0" presId="urn:microsoft.com/office/officeart/2005/8/layout/cycle2"/>
    <dgm:cxn modelId="{CA0CA581-E27B-4D7E-AE89-3D139220625E}" srcId="{DFAB1DDE-8584-45F3-A7F1-631BF333967F}" destId="{CBF62966-B92B-479A-B760-94A17676A0A9}" srcOrd="0" destOrd="0" parTransId="{59FA31E0-51E4-48F6-852A-0127DF50E745}" sibTransId="{127DF516-107C-4FAA-B82F-4788AC87FEBD}"/>
    <dgm:cxn modelId="{0448C0BD-FE84-462B-B864-DAB969910BE9}" srcId="{DFAB1DDE-8584-45F3-A7F1-631BF333967F}" destId="{A559C92B-743B-4648-80FF-91977647B06D}" srcOrd="4" destOrd="0" parTransId="{A22FDEA6-5EB1-4F4F-90DD-5B7AE070BFC3}" sibTransId="{57850EB0-FC38-417A-92B4-0C1902CB1D7E}"/>
    <dgm:cxn modelId="{F3FD1DBE-5DEC-4FF7-964A-2B696F120640}" type="presOf" srcId="{A559C92B-743B-4648-80FF-91977647B06D}" destId="{D2BA4DA7-B320-4A70-B1AD-08977C4FF8C7}" srcOrd="0" destOrd="0" presId="urn:microsoft.com/office/officeart/2005/8/layout/cycle2"/>
    <dgm:cxn modelId="{6758A09A-2E18-45FD-B23C-4A5E0BC83BD6}" type="presOf" srcId="{57850EB0-FC38-417A-92B4-0C1902CB1D7E}" destId="{55653DD6-D19C-4C95-B325-192F68FDD241}" srcOrd="0" destOrd="0" presId="urn:microsoft.com/office/officeart/2005/8/layout/cycle2"/>
    <dgm:cxn modelId="{999B3794-591A-4A31-B337-B803E861EE9A}" srcId="{DFAB1DDE-8584-45F3-A7F1-631BF333967F}" destId="{04C067AA-BE12-413C-9AA3-347E35C0C6C4}" srcOrd="2" destOrd="0" parTransId="{1268FE42-037B-4E25-B214-C765219145AC}" sibTransId="{1226A0ED-FFB9-4B84-BFAF-D20DFE299841}"/>
    <dgm:cxn modelId="{966C909B-24B4-4869-B760-728126CF565B}" type="presOf" srcId="{50835422-0202-4D3D-8BED-8C201D4E4A1B}" destId="{2EDF41B7-3C10-43B7-9A1E-7352CABA0771}" srcOrd="1" destOrd="0" presId="urn:microsoft.com/office/officeart/2005/8/layout/cycle2"/>
    <dgm:cxn modelId="{C623A4D7-B15F-494D-993B-6BD5456DD93A}" type="presOf" srcId="{04C067AA-BE12-413C-9AA3-347E35C0C6C4}" destId="{025336AD-E763-4ECB-9092-119B41319E56}" srcOrd="0" destOrd="0" presId="urn:microsoft.com/office/officeart/2005/8/layout/cycle2"/>
    <dgm:cxn modelId="{13501B21-5EB2-4FBA-8D77-022CC940B6FD}" type="presOf" srcId="{127DF516-107C-4FAA-B82F-4788AC87FEBD}" destId="{7D94FB0F-1321-40F0-941A-0DBD0F449FB3}" srcOrd="1" destOrd="0" presId="urn:microsoft.com/office/officeart/2005/8/layout/cycle2"/>
    <dgm:cxn modelId="{5EE9F15A-314D-47F3-9B22-FCD1F247548E}" type="presOf" srcId="{043A19D8-5EBC-4AFE-954A-F99315D134F9}" destId="{FAA07729-4E06-4555-A65E-A57C71DB37FF}" srcOrd="0" destOrd="0" presId="urn:microsoft.com/office/officeart/2005/8/layout/cycle2"/>
    <dgm:cxn modelId="{E8AA6BE9-3D05-4F93-9BD1-6814CE93AA7D}" type="presOf" srcId="{58FB934A-681A-40FE-8377-7144367A08AB}" destId="{B160DD27-1C6D-4904-B478-4476347FA219}" srcOrd="1" destOrd="0" presId="urn:microsoft.com/office/officeart/2005/8/layout/cycle2"/>
    <dgm:cxn modelId="{B9F05359-19FD-4C73-8B06-6A47FBF635E6}" type="presOf" srcId="{50835422-0202-4D3D-8BED-8C201D4E4A1B}" destId="{90C04920-AB5F-424C-AF66-8819EC4AF892}" srcOrd="0" destOrd="0" presId="urn:microsoft.com/office/officeart/2005/8/layout/cycle2"/>
    <dgm:cxn modelId="{93E4E29D-29BD-4B13-A940-EDB12C491991}" type="presParOf" srcId="{AE313F7A-B9D8-49C4-A64E-398E9A8107E1}" destId="{234D6F16-CBC6-462D-95BE-80EA10F6586C}" srcOrd="0" destOrd="0" presId="urn:microsoft.com/office/officeart/2005/8/layout/cycle2"/>
    <dgm:cxn modelId="{B271C576-B6C8-400A-8F5E-24ECB1F4B404}" type="presParOf" srcId="{AE313F7A-B9D8-49C4-A64E-398E9A8107E1}" destId="{75BFFC48-9D1F-4792-B55E-A06FA53C89C3}" srcOrd="1" destOrd="0" presId="urn:microsoft.com/office/officeart/2005/8/layout/cycle2"/>
    <dgm:cxn modelId="{C99B787F-6705-425E-89A1-7A0FDFE4ABF7}" type="presParOf" srcId="{75BFFC48-9D1F-4792-B55E-A06FA53C89C3}" destId="{7D94FB0F-1321-40F0-941A-0DBD0F449FB3}" srcOrd="0" destOrd="0" presId="urn:microsoft.com/office/officeart/2005/8/layout/cycle2"/>
    <dgm:cxn modelId="{02EF2F66-76C0-4777-86CD-00124C724486}" type="presParOf" srcId="{AE313F7A-B9D8-49C4-A64E-398E9A8107E1}" destId="{F30BD5F3-3911-4897-87C8-40CB02298189}" srcOrd="2" destOrd="0" presId="urn:microsoft.com/office/officeart/2005/8/layout/cycle2"/>
    <dgm:cxn modelId="{7F8BEAB2-FE9E-4C7B-8561-FBF178C722AF}" type="presParOf" srcId="{AE313F7A-B9D8-49C4-A64E-398E9A8107E1}" destId="{72814598-5087-434E-8B0C-047E915A9924}" srcOrd="3" destOrd="0" presId="urn:microsoft.com/office/officeart/2005/8/layout/cycle2"/>
    <dgm:cxn modelId="{17FE79AF-8D70-4ABD-8DC9-71B80CA3DCED}" type="presParOf" srcId="{72814598-5087-434E-8B0C-047E915A9924}" destId="{B160DD27-1C6D-4904-B478-4476347FA219}" srcOrd="0" destOrd="0" presId="urn:microsoft.com/office/officeart/2005/8/layout/cycle2"/>
    <dgm:cxn modelId="{EBF56027-A89A-412B-AC9B-10472E1B0C15}" type="presParOf" srcId="{AE313F7A-B9D8-49C4-A64E-398E9A8107E1}" destId="{025336AD-E763-4ECB-9092-119B41319E56}" srcOrd="4" destOrd="0" presId="urn:microsoft.com/office/officeart/2005/8/layout/cycle2"/>
    <dgm:cxn modelId="{8B7CAECC-48DA-4A67-8458-3B0F08E064F4}" type="presParOf" srcId="{AE313F7A-B9D8-49C4-A64E-398E9A8107E1}" destId="{5EFCBEE7-7811-4819-A0CB-52E22809C5A7}" srcOrd="5" destOrd="0" presId="urn:microsoft.com/office/officeart/2005/8/layout/cycle2"/>
    <dgm:cxn modelId="{A0A5061A-B00A-4352-B490-453997AC88B7}" type="presParOf" srcId="{5EFCBEE7-7811-4819-A0CB-52E22809C5A7}" destId="{53E5B330-8CDC-4AEF-98F0-BA49D25AE984}" srcOrd="0" destOrd="0" presId="urn:microsoft.com/office/officeart/2005/8/layout/cycle2"/>
    <dgm:cxn modelId="{A818125A-21AD-4498-9F19-B2C3578CAF12}" type="presParOf" srcId="{AE313F7A-B9D8-49C4-A64E-398E9A8107E1}" destId="{FAA07729-4E06-4555-A65E-A57C71DB37FF}" srcOrd="6" destOrd="0" presId="urn:microsoft.com/office/officeart/2005/8/layout/cycle2"/>
    <dgm:cxn modelId="{008AB8E0-D4BA-46F4-ADAB-1B0438BC6E4E}" type="presParOf" srcId="{AE313F7A-B9D8-49C4-A64E-398E9A8107E1}" destId="{90C04920-AB5F-424C-AF66-8819EC4AF892}" srcOrd="7" destOrd="0" presId="urn:microsoft.com/office/officeart/2005/8/layout/cycle2"/>
    <dgm:cxn modelId="{4B98F2E4-44A9-45FD-A29D-88ECB56864A4}" type="presParOf" srcId="{90C04920-AB5F-424C-AF66-8819EC4AF892}" destId="{2EDF41B7-3C10-43B7-9A1E-7352CABA0771}" srcOrd="0" destOrd="0" presId="urn:microsoft.com/office/officeart/2005/8/layout/cycle2"/>
    <dgm:cxn modelId="{07C0A856-8B9C-4B42-BF3F-86E1EA5A3443}" type="presParOf" srcId="{AE313F7A-B9D8-49C4-A64E-398E9A8107E1}" destId="{D2BA4DA7-B320-4A70-B1AD-08977C4FF8C7}" srcOrd="8" destOrd="0" presId="urn:microsoft.com/office/officeart/2005/8/layout/cycle2"/>
    <dgm:cxn modelId="{59AA6AD5-8B00-409E-A5E0-88DCFC74ED0B}" type="presParOf" srcId="{AE313F7A-B9D8-49C4-A64E-398E9A8107E1}" destId="{55653DD6-D19C-4C95-B325-192F68FDD241}" srcOrd="9" destOrd="0" presId="urn:microsoft.com/office/officeart/2005/8/layout/cycle2"/>
    <dgm:cxn modelId="{E905DB4A-27F8-4BAA-87F9-8751AE791798}" type="presParOf" srcId="{55653DD6-D19C-4C95-B325-192F68FDD241}" destId="{A00436FF-DF1C-44CA-9CF7-B3A836E991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D6F16-CBC6-462D-95BE-80EA10F6586C}">
      <dsp:nvSpPr>
        <dsp:cNvPr id="0" name=""/>
        <dsp:cNvSpPr/>
      </dsp:nvSpPr>
      <dsp:spPr>
        <a:xfrm>
          <a:off x="3052409" y="-306759"/>
          <a:ext cx="2440073" cy="23749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52409" y="-306759"/>
        <a:ext cx="2440073" cy="2374963"/>
      </dsp:txXfrm>
    </dsp:sp>
    <dsp:sp modelId="{75BFFC48-9D1F-4792-B55E-A06FA53C89C3}">
      <dsp:nvSpPr>
        <dsp:cNvPr id="0" name=""/>
        <dsp:cNvSpPr/>
      </dsp:nvSpPr>
      <dsp:spPr>
        <a:xfrm rot="1218615">
          <a:off x="5561968" y="1137934"/>
          <a:ext cx="416389" cy="594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218615">
        <a:off x="5561968" y="1137934"/>
        <a:ext cx="416389" cy="594229"/>
      </dsp:txXfrm>
    </dsp:sp>
    <dsp:sp modelId="{F30BD5F3-3911-4897-87C8-40CB02298189}">
      <dsp:nvSpPr>
        <dsp:cNvPr id="0" name=""/>
        <dsp:cNvSpPr/>
      </dsp:nvSpPr>
      <dsp:spPr>
        <a:xfrm>
          <a:off x="6070994" y="850742"/>
          <a:ext cx="2353941" cy="22625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070994" y="850742"/>
        <a:ext cx="2353941" cy="2262526"/>
      </dsp:txXfrm>
    </dsp:sp>
    <dsp:sp modelId="{72814598-5087-434E-8B0C-047E915A9924}">
      <dsp:nvSpPr>
        <dsp:cNvPr id="0" name=""/>
        <dsp:cNvSpPr/>
      </dsp:nvSpPr>
      <dsp:spPr>
        <a:xfrm rot="6573286">
          <a:off x="6517442" y="3130074"/>
          <a:ext cx="434403" cy="594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6573286">
        <a:off x="6517442" y="3130074"/>
        <a:ext cx="434403" cy="594229"/>
      </dsp:txXfrm>
    </dsp:sp>
    <dsp:sp modelId="{025336AD-E763-4ECB-9092-119B41319E56}">
      <dsp:nvSpPr>
        <dsp:cNvPr id="0" name=""/>
        <dsp:cNvSpPr/>
      </dsp:nvSpPr>
      <dsp:spPr>
        <a:xfrm>
          <a:off x="4984247" y="3758281"/>
          <a:ext cx="2419825" cy="23811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984247" y="3758281"/>
        <a:ext cx="2419825" cy="2381126"/>
      </dsp:txXfrm>
    </dsp:sp>
    <dsp:sp modelId="{5EFCBEE7-7811-4819-A0CB-52E22809C5A7}">
      <dsp:nvSpPr>
        <dsp:cNvPr id="0" name=""/>
        <dsp:cNvSpPr/>
      </dsp:nvSpPr>
      <dsp:spPr>
        <a:xfrm rot="10800000">
          <a:off x="3614574" y="4651729"/>
          <a:ext cx="967901" cy="594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614574" y="4651729"/>
        <a:ext cx="967901" cy="594229"/>
      </dsp:txXfrm>
    </dsp:sp>
    <dsp:sp modelId="{FAA07729-4E06-4555-A65E-A57C71DB37FF}">
      <dsp:nvSpPr>
        <dsp:cNvPr id="0" name=""/>
        <dsp:cNvSpPr/>
      </dsp:nvSpPr>
      <dsp:spPr>
        <a:xfrm>
          <a:off x="656918" y="3758501"/>
          <a:ext cx="2501098" cy="23806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56918" y="3758501"/>
        <a:ext cx="2501098" cy="2380685"/>
      </dsp:txXfrm>
    </dsp:sp>
    <dsp:sp modelId="{90C04920-AB5F-424C-AF66-8819EC4AF892}">
      <dsp:nvSpPr>
        <dsp:cNvPr id="0" name=""/>
        <dsp:cNvSpPr/>
      </dsp:nvSpPr>
      <dsp:spPr>
        <a:xfrm rot="15490363">
          <a:off x="1359826" y="3089401"/>
          <a:ext cx="440955" cy="594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5490363">
        <a:off x="1359826" y="3089401"/>
        <a:ext cx="440955" cy="594229"/>
      </dsp:txXfrm>
    </dsp:sp>
    <dsp:sp modelId="{D2BA4DA7-B320-4A70-B1AD-08977C4FF8C7}">
      <dsp:nvSpPr>
        <dsp:cNvPr id="0" name=""/>
        <dsp:cNvSpPr/>
      </dsp:nvSpPr>
      <dsp:spPr>
        <a:xfrm>
          <a:off x="0" y="618864"/>
          <a:ext cx="2497982" cy="237101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618864"/>
        <a:ext cx="2497982" cy="2371019"/>
      </dsp:txXfrm>
    </dsp:sp>
    <dsp:sp modelId="{55653DD6-D19C-4C95-B325-192F68FDD241}">
      <dsp:nvSpPr>
        <dsp:cNvPr id="0" name=""/>
        <dsp:cNvSpPr/>
      </dsp:nvSpPr>
      <dsp:spPr>
        <a:xfrm rot="20580740">
          <a:off x="2577318" y="1044705"/>
          <a:ext cx="371567" cy="594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20580740">
        <a:off x="2577318" y="1044705"/>
        <a:ext cx="371567" cy="59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CAAB-13BA-43EE-B1A9-2988948BCF9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EE2A-CAB0-4BF5-B3F3-BB0B3B00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Природа картинки\Пейзаж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060848"/>
            <a:ext cx="5431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ПРИРОДНЫЕ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КОМПЛЕКСЫ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1883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География </a:t>
            </a:r>
          </a:p>
          <a:p>
            <a:pPr algn="ctr"/>
            <a:r>
              <a:rPr lang="ru-RU" sz="2800" b="1" dirty="0" smtClean="0"/>
              <a:t>6 класс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23528" y="548680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15816" y="285293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Природно-территориальный</a:t>
            </a:r>
          </a:p>
          <a:p>
            <a:pPr algn="ctr"/>
            <a:r>
              <a:rPr lang="ru-RU" sz="3200" b="1" dirty="0" smtClean="0"/>
              <a:t>комплекс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18" y="0"/>
            <a:ext cx="91667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Природно-территориальный комплекс  (ПТК) –</a:t>
            </a:r>
          </a:p>
          <a:p>
            <a:pPr algn="ctr"/>
            <a:r>
              <a:rPr lang="ru-RU" sz="3200" b="1" dirty="0" smtClean="0"/>
              <a:t>в</a:t>
            </a:r>
            <a:r>
              <a:rPr lang="ru-RU" sz="3200" b="1" dirty="0" smtClean="0"/>
              <a:t>заимосвязанное сочетание компонентов природы на определенной территории. </a:t>
            </a:r>
          </a:p>
          <a:p>
            <a:pPr algn="ctr"/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57301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ВИДЫ  ПТК: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1.  По  занимаемой  территории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Глобальные</a:t>
            </a:r>
          </a:p>
          <a:p>
            <a:pPr algn="ctr"/>
            <a:r>
              <a:rPr lang="ru-RU" sz="2800" b="1" dirty="0" smtClean="0"/>
              <a:t>(ГО)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708920"/>
            <a:ext cx="19442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Крупные</a:t>
            </a:r>
          </a:p>
          <a:p>
            <a:pPr algn="ctr"/>
            <a:r>
              <a:rPr lang="ru-RU" sz="2800" b="1" dirty="0" smtClean="0"/>
              <a:t>(материки, океаны)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08920"/>
            <a:ext cx="20882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Зональные</a:t>
            </a:r>
          </a:p>
          <a:p>
            <a:pPr algn="ctr"/>
            <a:r>
              <a:rPr lang="ru-RU" sz="2800" b="1" dirty="0" smtClean="0"/>
              <a:t>(природные</a:t>
            </a:r>
          </a:p>
          <a:p>
            <a:pPr algn="ctr"/>
            <a:r>
              <a:rPr lang="ru-RU" sz="2800" b="1" dirty="0" smtClean="0"/>
              <a:t>Зоны)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060848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Локальные</a:t>
            </a:r>
          </a:p>
          <a:p>
            <a:pPr algn="ctr"/>
            <a:r>
              <a:rPr lang="ru-RU" sz="2800" b="1" dirty="0" smtClean="0"/>
              <a:t>(озеро,</a:t>
            </a:r>
          </a:p>
          <a:p>
            <a:pPr algn="ctr"/>
            <a:r>
              <a:rPr lang="ru-RU" sz="2800" b="1" dirty="0" smtClean="0"/>
              <a:t>л</a:t>
            </a:r>
            <a:r>
              <a:rPr lang="ru-RU" sz="2800" b="1" dirty="0" smtClean="0"/>
              <a:t>ужа, лес)</a:t>
            </a:r>
            <a:endParaRPr lang="ru-RU" sz="28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275856" y="14847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08104" y="14847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90435">
            <a:off x="847604" y="9594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87964">
            <a:off x="7782855" y="8055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548680"/>
            <a:ext cx="552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2.   По принадлежности  к  ГО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20162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Атмосфера</a:t>
            </a:r>
          </a:p>
          <a:p>
            <a:pPr algn="ctr"/>
            <a:r>
              <a:rPr lang="ru-RU" sz="2400" b="1" dirty="0" smtClean="0"/>
              <a:t>(тропосфера)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140968"/>
            <a:ext cx="19442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Гидросфера</a:t>
            </a:r>
          </a:p>
          <a:p>
            <a:pPr algn="ctr"/>
            <a:r>
              <a:rPr lang="ru-RU" sz="2400" b="1" dirty="0" smtClean="0"/>
              <a:t>(река, озеро,</a:t>
            </a:r>
          </a:p>
          <a:p>
            <a:pPr algn="ctr"/>
            <a:r>
              <a:rPr lang="ru-RU" sz="2400" b="1" dirty="0" smtClean="0"/>
              <a:t>б</a:t>
            </a:r>
            <a:r>
              <a:rPr lang="ru-RU" sz="2400" b="1" dirty="0" smtClean="0"/>
              <a:t>олото)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140968"/>
            <a:ext cx="1850504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Литосфера</a:t>
            </a:r>
          </a:p>
          <a:p>
            <a:pPr algn="ctr"/>
            <a:r>
              <a:rPr lang="ru-RU" sz="2400" b="1" dirty="0" smtClean="0"/>
              <a:t>(овраг, карьер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132856"/>
            <a:ext cx="1994520" cy="192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Биосфера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заповедник,природная</a:t>
            </a:r>
            <a:r>
              <a:rPr lang="ru-RU" sz="2400" b="1" dirty="0" smtClean="0"/>
              <a:t> зона, луг)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34786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0810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43781">
            <a:off x="809487" y="9653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144834">
            <a:off x="7238904" y="7711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83671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3.  По происхождению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92896"/>
            <a:ext cx="295232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Естественные – </a:t>
            </a:r>
          </a:p>
          <a:p>
            <a:pPr algn="ctr"/>
            <a:r>
              <a:rPr lang="ru-RU" sz="2800" b="1" dirty="0" smtClean="0"/>
              <a:t>с</a:t>
            </a:r>
            <a:r>
              <a:rPr lang="ru-RU" sz="2800" b="1" dirty="0" smtClean="0"/>
              <a:t>озданные природой</a:t>
            </a:r>
          </a:p>
          <a:p>
            <a:pPr algn="ctr"/>
            <a:r>
              <a:rPr lang="ru-RU" sz="2800" b="1" dirty="0" smtClean="0"/>
              <a:t>(озеро, лес, луг)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492896"/>
            <a:ext cx="2930624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Антропогенные 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озданные человеком или сильно им измененные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(карьер, город, сад, огород)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510664">
            <a:off x="6248119" y="13195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394420">
            <a:off x="2525151" y="13822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10527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Особенности  ПТК: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/>
              <a:t>Нечеткие границы.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/>
              <a:t>Характерный внешний вид.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/>
              <a:t>Единство компонентов природы.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шаблоны для презентаций\Природа картинки\kak-izbavitsya-ot-depressii-d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340768"/>
            <a:ext cx="627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ДОМАШНЕЕ  ЗАДАНИЕ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0689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П. 54, с.139 </a:t>
            </a:r>
          </a:p>
          <a:p>
            <a:pPr algn="ctr"/>
            <a:r>
              <a:rPr lang="ru-RU" sz="3600" b="1" dirty="0" smtClean="0"/>
              <a:t>(вопросы устно)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139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17</cp:revision>
  <dcterms:created xsi:type="dcterms:W3CDTF">2016-03-22T12:37:17Z</dcterms:created>
  <dcterms:modified xsi:type="dcterms:W3CDTF">2016-03-22T13:43:49Z</dcterms:modified>
</cp:coreProperties>
</file>