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 «Школа №7»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«Русская классическая школа»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3116"/>
            <a:ext cx="91440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на тему: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«Этнокультурный  компонент на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уроках физической культуры»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929198"/>
            <a:ext cx="4786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высшей квалификационной категории</a:t>
            </a: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Никонова Надежда Алексеевна 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6488668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Рязань 2015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Методическое обеспечение: </a:t>
            </a:r>
            <a:r>
              <a:rPr lang="ru-RU" dirty="0"/>
              <a:t>энциклопедии, фотографии спортсменов, рисунки видов спорта.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76987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Литература: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 Газета «Спортивная Рязань».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2.Справочник, Хавин Б. «Всё об Олимпийских играх» - Москва, 1978г.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97654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3. «Энциклопедия Рязанского спорта».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780928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4. Доклады учащихся.</a:t>
            </a:r>
          </a:p>
        </p:txBody>
      </p:sp>
      <p:pic>
        <p:nvPicPr>
          <p:cNvPr id="8" name="Picture 2" descr="F:\848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357562"/>
            <a:ext cx="4714908" cy="3363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F:\DSC_5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246" y="2214554"/>
            <a:ext cx="4744754" cy="3155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5429264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А.Г. Бирюков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6215082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 Симагина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8157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емасик\RomanNumeral1.pg.jp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9571"/>
            <a:ext cx="1763688" cy="1355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емасик\RomanNumeral1.pg.jp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2" y="1529169"/>
            <a:ext cx="1777225" cy="1365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027417"/>
            <a:ext cx="6752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основе модулей проводятся:</a:t>
            </a:r>
          </a:p>
        </p:txBody>
      </p:sp>
    </p:spTree>
    <p:extLst>
      <p:ext uri="{BB962C8B-B14F-4D97-AF65-F5344CB8AC3E}">
        <p14:creationId xmlns="" xmlns:p14="http://schemas.microsoft.com/office/powerpoint/2010/main" val="555415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3214686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Темы: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57214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«Павлов и спорт»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9290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«Слава Российского спорта»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«Слава Рязанского спорта»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«Итоги Олимпиады в Сочи»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66"/>
            <a:ext cx="2387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1)  Конференции</a:t>
            </a:r>
            <a:endParaRPr lang="ru-RU" sz="2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714356"/>
            <a:ext cx="3660285" cy="22769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681929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План конференции.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 </a:t>
            </a:r>
            <a:r>
              <a:rPr lang="ru-RU" b="1" dirty="0"/>
              <a:t>Вступление.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3362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Запрет и возрождение Олимпийских игр, роль Пьера де Кубертена.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320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2) Создание РОК и его роль в организации Олимпийского движения.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435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3) История развития в Рязани и области отдельных видов спорта (легкой атлетики, гимнастики, футбола, лыжного спорта).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140968"/>
            <a:ext cx="324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II </a:t>
            </a:r>
            <a:r>
              <a:rPr lang="ru-RU" b="1" dirty="0"/>
              <a:t>Выступления учащихся.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676382"/>
            <a:ext cx="382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1) «В.И. Алексеев. Триумф силы».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51192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2) «Олимпиада Владимира Куца».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42600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3) «М. Сафин, А. Шарапова».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795334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4) Олимпиада в Сочи 2014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16466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5) «История  развития хоккея с шайбой в России и Рязани».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533998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6) «Слава рязанского спорта: Дзюдо».</a:t>
            </a:r>
          </a:p>
        </p:txBody>
      </p:sp>
    </p:spTree>
    <p:extLst>
      <p:ext uri="{BB962C8B-B14F-4D97-AF65-F5344CB8AC3E}">
        <p14:creationId xmlns="" xmlns:p14="http://schemas.microsoft.com/office/powerpoint/2010/main" val="421064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7) «Развития плавания в Рязани и области».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8) «М. Гусев – Знаменитый рязанский теннисист».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9) «Лыжная Бирюкова»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486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10) «В. Карцев – </a:t>
            </a:r>
            <a:r>
              <a:rPr lang="ru-RU" dirty="0" smtClean="0"/>
              <a:t>звезда </a:t>
            </a:r>
            <a:r>
              <a:rPr lang="ru-RU" dirty="0"/>
              <a:t>футбола»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75002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III </a:t>
            </a:r>
            <a:r>
              <a:rPr lang="ru-RU" b="1" dirty="0"/>
              <a:t>Заключительная часть.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740" y="3573016"/>
            <a:ext cx="8347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«О спорт – ты мир!» (о значении международного Олимпийского движения).</a:t>
            </a:r>
          </a:p>
        </p:txBody>
      </p:sp>
    </p:spTree>
    <p:extLst>
      <p:ext uri="{BB962C8B-B14F-4D97-AF65-F5344CB8AC3E}">
        <p14:creationId xmlns="" xmlns:p14="http://schemas.microsoft.com/office/powerpoint/2010/main" val="1532770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2) Зачетные уроки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99813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Вопросы зачетной самостоятельной работы в 7 классах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9276" y="2574700"/>
            <a:ext cx="444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 теме «Слава Российского спорта»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3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9896" y="33265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</a:t>
            </a:r>
            <a:r>
              <a:rPr lang="ru-RU" b="1" dirty="0"/>
              <a:t> Вариант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2941" y="8367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 Как называлась гора у которой зажигали Олимпийский огонь?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941" y="1340768"/>
            <a:ext cx="8622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Кто из российских спортсменов был победителем Олимпиады в Лондоне и в каком году?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940" y="2060848"/>
            <a:ext cx="8622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Сколько новых объектов было сооружено к Московской Олимпиаде?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2939" y="2564904"/>
            <a:ext cx="8622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Кто был первым председателем РОК и какой вид спорта он пропагандировал?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938" y="3285667"/>
            <a:ext cx="862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Лучший спортсмен Московской Олимпиады и его достижения?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2088" y="4144904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II </a:t>
            </a:r>
            <a:r>
              <a:rPr lang="ru-RU" b="1" dirty="0"/>
              <a:t>Вариант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2941" y="4514236"/>
            <a:ext cx="6555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Кто и в каком году запретил Олимпийские игры?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938" y="4941168"/>
            <a:ext cx="6555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Кто был первым россиянином в МОК?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2941" y="5327770"/>
            <a:ext cx="8622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Сколько участников – спортсменов приняли участие в Московской Олимпиаде?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3349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Лучший спортсмен древнегреческих Олимпийских игр?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6241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Где и кто сделал свой доклад о возрождении Олимпийских игр?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0844" y="1835211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III</a:t>
            </a:r>
            <a:r>
              <a:rPr lang="ru-RU" b="1" dirty="0"/>
              <a:t> Вариант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Кто нёс факел по дорожке Олимпийского стадиона в Москве?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В каком году и кто возродил Олимпийские игры?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25268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Сколько медалей было завоёвано советскими спортсменами в Московской Олимпиаде?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76205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В каком году и какая по счёту была Олимпиада в Лондоне?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8112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В каком году Россия официально начала участвовать в Олимпийских играх и почему?</a:t>
            </a:r>
          </a:p>
        </p:txBody>
      </p:sp>
    </p:spTree>
    <p:extLst>
      <p:ext uri="{BB962C8B-B14F-4D97-AF65-F5344CB8AC3E}">
        <p14:creationId xmlns="" xmlns:p14="http://schemas.microsoft.com/office/powerpoint/2010/main" val="706072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550520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3) Практические занятие.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348880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4) Выпускаются газеты о знаменитых спортсменах.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140968"/>
            <a:ext cx="34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5) Ученики пишут доклады.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38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емасик\RomanNumeral1.pg.jp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1071546"/>
            <a:ext cx="1876786" cy="1442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290" y="157161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Разработаны модули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286124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«Русские народные игры на уроках физической культуры»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071942"/>
            <a:ext cx="3873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Слава Российского спорта»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572008"/>
            <a:ext cx="3640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«Слава Рязанского спорта»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1357290" y="2214554"/>
            <a:ext cx="35719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8000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6003" y="188640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 Класс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5643" y="5579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Модуль  «Русские народные игры  на уроках физической культуры»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591" y="92730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 </a:t>
            </a:r>
            <a:r>
              <a:rPr lang="ru-RU" b="1" dirty="0"/>
              <a:t>познакомить учащихся с разнообразием русских народных игр, их правилами, значением для развития  физических качеств на уроках физической культуры.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5952" y="20608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 уроков: периодичность - 1 раз в месяц ( по 10-15 минут на уроке).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28400" y="2708920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Тематическое планирование.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384" y="3284984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час – Народные  игры- это яркое выражение народа.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313" y="3698169"/>
            <a:ext cx="8348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 час – Виды русских народных игр ( детские,  настольные, хороводные игры народными песнями, прибаутками, плясками).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384" y="4437112"/>
            <a:ext cx="8636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3час – Подвижные игры с присловьями:  «Филин и пташки», «Фанты» , «Краски», «Горелки», «Заря».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384" y="5229200"/>
            <a:ext cx="8630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 час – Подвижные игры с предметами: «Удар по веревочке», «Большой мяч», «Перетяжка».</a:t>
            </a:r>
          </a:p>
        </p:txBody>
      </p:sp>
    </p:spTree>
    <p:extLst>
      <p:ext uri="{BB962C8B-B14F-4D97-AF65-F5344CB8AC3E}">
        <p14:creationId xmlns="" xmlns:p14="http://schemas.microsoft.com/office/powerpoint/2010/main" val="1238758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332656"/>
            <a:ext cx="51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час – Из истории возникновения игры «Лапта».</a:t>
            </a:r>
          </a:p>
        </p:txBody>
      </p:sp>
      <p:pic>
        <p:nvPicPr>
          <p:cNvPr id="2050" name="Picture 2" descr="C:\Users\User\Desktop\мемасик\grenada_cricket_mus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53939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1340768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 час – «Русская  </a:t>
            </a:r>
            <a:r>
              <a:rPr lang="ru-RU" dirty="0" err="1"/>
              <a:t>лапта».Основные</a:t>
            </a:r>
            <a:r>
              <a:rPr lang="ru-RU" dirty="0"/>
              <a:t>  правила, размеры площадки, штрафная зона, состав команды,  удары по мячу,  право на перебежку, </a:t>
            </a:r>
            <a:r>
              <a:rPr lang="ru-RU" dirty="0" err="1"/>
              <a:t>осаливание</a:t>
            </a:r>
            <a:r>
              <a:rPr lang="ru-RU" dirty="0"/>
              <a:t>, нарушение правил.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933" y="2921169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7час – «Городки»- старинная  славянская игра.(история, значение. 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25" y="3355487"/>
            <a:ext cx="887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 час – Основные правила игры (инвентарь, оборудование площадки, основные фигуры в городках, право на бросок,  нарушения во время игры.)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29842"/>
            <a:ext cx="8622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 час – Значение подвижных игр для физического развития школьников Методическое обеспечение: энциклопедия, фотографии, рисунки, схемы, городошные фигуры, биты,  разметки площадок.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0484" y="5209499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Литература: </a:t>
            </a:r>
            <a:r>
              <a:rPr lang="ru-RU" dirty="0"/>
              <a:t>«Энциклопедия Рязанского спорта», «Правила соревнований по городошному спорту» - Международная федерация городошного спорта, «Русские народные игры» </a:t>
            </a:r>
            <a:r>
              <a:rPr lang="ru-RU" dirty="0" err="1"/>
              <a:t>ВоробьевС.В</a:t>
            </a:r>
            <a:r>
              <a:rPr lang="ru-RU" dirty="0"/>
              <a:t>. « Москва» 2007, «Городки  и лапта» </a:t>
            </a:r>
            <a:r>
              <a:rPr lang="ru-RU" dirty="0" err="1"/>
              <a:t>Маркушевич</a:t>
            </a:r>
            <a:r>
              <a:rPr lang="ru-RU" dirty="0"/>
              <a:t>  А.А, Сысоев С. В. Новая Москва 1961г.</a:t>
            </a:r>
          </a:p>
        </p:txBody>
      </p:sp>
    </p:spTree>
    <p:extLst>
      <p:ext uri="{BB962C8B-B14F-4D97-AF65-F5344CB8AC3E}">
        <p14:creationId xmlns="" xmlns:p14="http://schemas.microsoft.com/office/powerpoint/2010/main" val="385128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86930" y="188640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7 класс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8055" y="589087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Модуль « Слава Российского спорта»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 познакомить учащихся с выдающимися российскими спортсменами и их тренерами; воспитывать гордость за достижения российских спортсменов.</a:t>
            </a:r>
          </a:p>
          <a:p>
            <a:r>
              <a:rPr lang="ru-RU" dirty="0"/>
              <a:t>9 тем, периодичность — 1 раз в месяц (по 15-20 минут на уроке).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60446" y="2420888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Тематическое планирование: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4257" y="2985665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час — Из Истории возникновения Олимпийских игр.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257" y="333666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 час — Запрет и возрождение Олимпийских игр. Роль Пьера де Кубертена.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71621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 час — Первый россиянин в МОК (А.Д. </a:t>
            </a:r>
            <a:r>
              <a:rPr lang="ru-RU" dirty="0" err="1"/>
              <a:t>Бутовский</a:t>
            </a:r>
            <a:r>
              <a:rPr lang="ru-RU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08554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 час — Создание Российского Олимпийского комитета.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454881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час — Дебют спортсменов России (Лондон 1980г.).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86916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 час — Олимпийская страница СССР. Олимпиада в Москве — 1980г.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23849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 час — Результаты российских спортсменов на Олимпиаде в Афинах 2012г.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613302"/>
            <a:ext cx="378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час — Олимпиада в Сочи 2014г.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982634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 час — Лучшие российские спортсмены.</a:t>
            </a:r>
          </a:p>
        </p:txBody>
      </p:sp>
    </p:spTree>
    <p:extLst>
      <p:ext uri="{BB962C8B-B14F-4D97-AF65-F5344CB8AC3E}">
        <p14:creationId xmlns="" xmlns:p14="http://schemas.microsoft.com/office/powerpoint/2010/main" val="3754270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803025"/>
            <a:ext cx="398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В.В. Алексеев — богатырь планеты.</a:t>
            </a:r>
          </a:p>
        </p:txBody>
      </p:sp>
      <p:pic>
        <p:nvPicPr>
          <p:cNvPr id="3074" name="Picture 2" descr="C:\Users\User\Desktop\мемасик\Vasily-Alekseyev-3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089"/>
            <a:ext cx="1800200" cy="1739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548951"/>
            <a:ext cx="374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Лыжная звезда Раиса Сметанина</a:t>
            </a:r>
          </a:p>
        </p:txBody>
      </p:sp>
      <p:pic>
        <p:nvPicPr>
          <p:cNvPr id="3075" name="Picture 3" descr="C:\Users\User\Desktop\мемасик\img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5" y="1857293"/>
            <a:ext cx="1597171" cy="17526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емасик\1423313920_b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7" y="3609941"/>
            <a:ext cx="1924532" cy="2305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1819" y="4578083"/>
            <a:ext cx="342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Олимпиада Владимира Куца.</a:t>
            </a:r>
          </a:p>
        </p:txBody>
      </p:sp>
    </p:spTree>
    <p:extLst>
      <p:ext uri="{BB962C8B-B14F-4D97-AF65-F5344CB8AC3E}">
        <p14:creationId xmlns="" xmlns:p14="http://schemas.microsoft.com/office/powerpoint/2010/main" val="98661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емасик\Nemov4-pic4_zoom-1000x1000-53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048000" cy="2029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373637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Александр </a:t>
            </a:r>
            <a:r>
              <a:rPr lang="ru-RU" dirty="0" err="1"/>
              <a:t>Немов</a:t>
            </a:r>
            <a:r>
              <a:rPr lang="ru-RU" dirty="0"/>
              <a:t> — выдающийся гимнаст.</a:t>
            </a:r>
          </a:p>
        </p:txBody>
      </p:sp>
      <p:pic>
        <p:nvPicPr>
          <p:cNvPr id="4099" name="Picture 3" descr="C:\Users\User\Desktop\мемасик\210298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097"/>
            <a:ext cx="3733099" cy="2105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2373636"/>
            <a:ext cx="40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Евгений Устюгов — российский биатлонист.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89040"/>
            <a:ext cx="86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Методическое обеспечение:</a:t>
            </a:r>
            <a:r>
              <a:rPr lang="ru-RU" dirty="0"/>
              <a:t> энциклопедии, фотографии, рисунки, доклады.</a:t>
            </a:r>
          </a:p>
          <a:p>
            <a:r>
              <a:rPr lang="ru-RU" b="1" i="1" dirty="0"/>
              <a:t>Литература: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581128"/>
            <a:ext cx="8197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Энциклопедия «История Рязанского спорта». Рязань РИНФО, 2005 год.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16729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Олимпийский учебник. Москва «Физкультура и спорт», 2005 год.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860" y="458112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860" y="515592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2)</a:t>
            </a:r>
          </a:p>
        </p:txBody>
      </p:sp>
    </p:spTree>
    <p:extLst>
      <p:ext uri="{BB962C8B-B14F-4D97-AF65-F5344CB8AC3E}">
        <p14:creationId xmlns="" xmlns:p14="http://schemas.microsoft.com/office/powerpoint/2010/main" val="352924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6092" y="30129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8 Класс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5456" y="650471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Модуль «Слава Рязанского спорта»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познакомить учащихся с выдающимися рязанскими спортсменами и тренерами, их достижениями, формировать волевые качества на примере выдающихся спортсменов.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048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 тем; периодичность – 1 раз в месяц (по 15-20 минут на уроке).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0446" y="2851195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Тематическое планирование: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8498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1,2 час – «Заслуженные тренеры Рязани» (Т.С. Горшкова – художественная гимнастика, Ю.И. Попов – баскетбол, О.И. Романцев – футбол, О.А. – самбо, </a:t>
            </a:r>
            <a:r>
              <a:rPr lang="ru-RU" dirty="0" err="1"/>
              <a:t>Тебенихин</a:t>
            </a:r>
            <a:r>
              <a:rPr lang="ru-RU" dirty="0"/>
              <a:t> В.В. – гребля на байдарках и каноэ, О.И. Капацинский – легкая атлетика).</a:t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43711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3,4,5,6 час – «Рязанцы – заслуженные мастера спорта»:</a:t>
            </a:r>
            <a:br>
              <a:rPr lang="ru-RU" dirty="0"/>
            </a:br>
            <a:r>
              <a:rPr lang="ru-RU" dirty="0"/>
              <a:t>3 -3 Художественная гимнастика известна в Рязани с 1953 года. Гимнастки:</a:t>
            </a:r>
            <a:br>
              <a:rPr lang="ru-RU" dirty="0"/>
            </a:br>
            <a:r>
              <a:rPr lang="ru-RU" dirty="0"/>
              <a:t>М.А. Кудинкина, Н.Н. Казанцева, М.А. Говорова, Т. Сергеева, Е. </a:t>
            </a:r>
            <a:r>
              <a:rPr lang="ru-RU" dirty="0" err="1"/>
              <a:t>Канаева</a:t>
            </a:r>
            <a:r>
              <a:rPr lang="ru-RU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4452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 – Лыжные гонки культивируются с 1910 года. Лыжники: М.И. </a:t>
            </a:r>
            <a:r>
              <a:rPr lang="ru-RU" dirty="0" err="1"/>
              <a:t>Гусакова</a:t>
            </a:r>
            <a:r>
              <a:rPr lang="ru-RU" dirty="0"/>
              <a:t>, А.Г. Бирюков , Д. Чванов, И. Антошин, С. </a:t>
            </a:r>
            <a:r>
              <a:rPr lang="ru-RU" dirty="0" err="1"/>
              <a:t>Шитсков</a:t>
            </a:r>
            <a:r>
              <a:rPr lang="ru-RU" dirty="0"/>
              <a:t>, А. Грушина).</a:t>
            </a:r>
          </a:p>
        </p:txBody>
      </p:sp>
    </p:spTree>
    <p:extLst>
      <p:ext uri="{BB962C8B-B14F-4D97-AF65-F5344CB8AC3E}">
        <p14:creationId xmlns="" xmlns:p14="http://schemas.microsoft.com/office/powerpoint/2010/main" val="372089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 – В 1913 году создана сборная Рязани, в 1930 году футбол приобретает широкое распространение. Футболисты: Карцев В.М., О.Романцев.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71678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7,8,9 час – Рязанцы участники летних и зимних Олимпийских игр.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928934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Легенда Советского спорта – Анатолий Рощин.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357562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 Легендарная рязанская спортсменка – парашютистка Зинаида </a:t>
            </a:r>
            <a:r>
              <a:rPr lang="ru-RU" dirty="0" err="1" smtClean="0"/>
              <a:t>Курицина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786190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3) Интервью с Сергеем Гришиным.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143380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4) Марина Говорова – художественная гимнастика.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45005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5) Наш земляк – Сергей Панов.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929198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6) Ирина Симагина – серебряный призер Олимпиады.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28638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7) Иван Нифонтов и Андрей Волков – участники чемпионата мира по дзюдо.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5715016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8) </a:t>
            </a:r>
            <a:r>
              <a:rPr lang="ru-RU" dirty="0" err="1" smtClean="0"/>
              <a:t>Белякина</a:t>
            </a:r>
            <a:r>
              <a:rPr lang="ru-RU" dirty="0" smtClean="0"/>
              <a:t> Дарья – МСМК России по плаванию.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6072206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9) Наша надежда – амазонка Ирина </a:t>
            </a:r>
            <a:r>
              <a:rPr lang="ru-RU" dirty="0" err="1" smtClean="0"/>
              <a:t>Горбивненко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786058"/>
            <a:ext cx="8715436" cy="364333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0004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 – Легкая атлетика получила распространение в конце 1950 годов. (</a:t>
            </a:r>
            <a:r>
              <a:rPr lang="ru-RU" dirty="0" err="1" smtClean="0"/>
              <a:t>Ржицин</a:t>
            </a:r>
            <a:r>
              <a:rPr lang="ru-RU" dirty="0" smtClean="0"/>
              <a:t> С.И., Братчиков А.С.,Ю.  </a:t>
            </a:r>
            <a:r>
              <a:rPr lang="ru-RU" dirty="0" err="1" smtClean="0"/>
              <a:t>Колдин</a:t>
            </a:r>
            <a:r>
              <a:rPr lang="ru-RU" dirty="0" smtClean="0"/>
              <a:t>, П. Кириллов, И. Симагина).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</TotalTime>
  <Words>1309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Этнокультурный  компоненты на уроках физической культуры</dc:title>
  <dc:creator>User</dc:creator>
  <cp:lastModifiedBy>Физкультура01</cp:lastModifiedBy>
  <cp:revision>25</cp:revision>
  <dcterms:created xsi:type="dcterms:W3CDTF">2015-12-08T15:15:05Z</dcterms:created>
  <dcterms:modified xsi:type="dcterms:W3CDTF">2016-03-23T09:58:09Z</dcterms:modified>
</cp:coreProperties>
</file>