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F196E-AF16-4F7C-89DB-08E12CA25363}" type="datetimeFigureOut">
              <a:rPr lang="uk-UA" smtClean="0"/>
              <a:t>27.04.2015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D292-B5CE-4CEC-BAC2-9FB52B194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44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7D292-B5CE-4CEC-BAC2-9FB52B194F8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30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25355"/>
              </p:ext>
            </p:extLst>
          </p:nvPr>
        </p:nvGraphicFramePr>
        <p:xfrm>
          <a:off x="395535" y="476671"/>
          <a:ext cx="8208912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61176">
                <a:tc>
                  <a:txBody>
                    <a:bodyPr/>
                    <a:lstStyle/>
                    <a:p>
                      <a:r>
                        <a:rPr lang="uk-UA" dirty="0" smtClean="0"/>
                        <a:t>ЗНАЕМ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ХОТИМ</a:t>
                      </a:r>
                      <a:r>
                        <a:rPr lang="uk-UA" baseline="0" dirty="0" smtClean="0"/>
                        <a:t> УЗНАТЬ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УЗНАЛИ</a:t>
                      </a:r>
                      <a:endParaRPr lang="uk-UA" dirty="0"/>
                    </a:p>
                  </a:txBody>
                  <a:tcPr/>
                </a:tc>
              </a:tr>
              <a:tr h="56117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98838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2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2\Desktop\1428930899_641697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8088445" cy="54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7332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Пожары в Хакасии</a:t>
            </a:r>
            <a:endParaRPr lang="uk-UA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6486"/>
              </p:ext>
            </p:extLst>
          </p:nvPr>
        </p:nvGraphicFramePr>
        <p:xfrm>
          <a:off x="539552" y="116632"/>
          <a:ext cx="8208912" cy="639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61176">
                <a:tc>
                  <a:txBody>
                    <a:bodyPr/>
                    <a:lstStyle/>
                    <a:p>
                      <a:r>
                        <a:rPr lang="uk-UA" dirty="0" smtClean="0"/>
                        <a:t>ЗНАЕМ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ХОТИМ</a:t>
                      </a:r>
                      <a:r>
                        <a:rPr lang="uk-UA" baseline="0" dirty="0" smtClean="0"/>
                        <a:t> УЗНАТЬ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УЗНАЛИ</a:t>
                      </a:r>
                      <a:endParaRPr lang="uk-UA" dirty="0"/>
                    </a:p>
                  </a:txBody>
                  <a:tcPr/>
                </a:tc>
              </a:tr>
              <a:tr h="561176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Природная</a:t>
                      </a:r>
                      <a:r>
                        <a:rPr lang="uk-UA" dirty="0" smtClean="0"/>
                        <a:t> зона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Лесные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зоны</a:t>
                      </a:r>
                      <a:r>
                        <a:rPr lang="uk-UA" baseline="0" dirty="0" smtClean="0"/>
                        <a:t> на </a:t>
                      </a:r>
                      <a:r>
                        <a:rPr lang="uk-UA" baseline="0" dirty="0" err="1" smtClean="0"/>
                        <a:t>территории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России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Г.П. и характеристику зон тайги, смешанных</a:t>
                      </a:r>
                      <a:r>
                        <a:rPr lang="ru-RU" baseline="0" dirty="0" smtClean="0"/>
                        <a:t> и широколиственных лесов</a:t>
                      </a:r>
                      <a:endParaRPr lang="uk-UA" dirty="0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r>
                        <a:rPr lang="uk-UA" baseline="0" dirty="0" err="1" smtClean="0"/>
                        <a:t>Природно-хозяйственная</a:t>
                      </a:r>
                      <a:r>
                        <a:rPr lang="uk-UA" baseline="0" dirty="0" smtClean="0"/>
                        <a:t> зона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Географическое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положение</a:t>
                      </a:r>
                      <a:r>
                        <a:rPr lang="uk-UA" dirty="0" smtClean="0"/>
                        <a:t> зон</a:t>
                      </a:r>
                      <a:r>
                        <a:rPr lang="uk-UA" baseline="0" dirty="0" smtClean="0"/>
                        <a:t> тайги, </a:t>
                      </a:r>
                      <a:r>
                        <a:rPr lang="uk-UA" baseline="0" dirty="0" err="1" smtClean="0"/>
                        <a:t>смешанных</a:t>
                      </a:r>
                      <a:r>
                        <a:rPr lang="uk-UA" baseline="0" dirty="0" smtClean="0"/>
                        <a:t> и </a:t>
                      </a:r>
                      <a:r>
                        <a:rPr lang="uk-UA" baseline="0" dirty="0" err="1" smtClean="0"/>
                        <a:t>широколиственных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лесов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Виды</a:t>
                      </a:r>
                      <a:r>
                        <a:rPr lang="ru-RU" baseline="0" dirty="0" smtClean="0"/>
                        <a:t> хозяйственной деятельности в лесных зонах России</a:t>
                      </a:r>
                      <a:endParaRPr lang="uk-UA" dirty="0"/>
                    </a:p>
                  </a:txBody>
                  <a:tcPr/>
                </a:tc>
              </a:tr>
              <a:tr h="1798838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Широтная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зональность</a:t>
                      </a:r>
                      <a:r>
                        <a:rPr lang="uk-UA" dirty="0" smtClean="0"/>
                        <a:t> и </a:t>
                      </a:r>
                      <a:r>
                        <a:rPr lang="uk-UA" dirty="0" err="1" smtClean="0"/>
                        <a:t>высотная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поясность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Характеристика </a:t>
                      </a:r>
                      <a:r>
                        <a:rPr lang="uk-UA" dirty="0" err="1" smtClean="0"/>
                        <a:t>компонентов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природных</a:t>
                      </a:r>
                      <a:r>
                        <a:rPr lang="uk-UA" dirty="0" smtClean="0"/>
                        <a:t> зон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Экологические проблемы лесных зон</a:t>
                      </a:r>
                      <a:endParaRPr lang="uk-UA" dirty="0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Факторы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формирования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природных</a:t>
                      </a:r>
                      <a:r>
                        <a:rPr lang="uk-UA" baseline="0" dirty="0" smtClean="0"/>
                        <a:t> зон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Хозяйственная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деятельность</a:t>
                      </a:r>
                      <a:r>
                        <a:rPr lang="uk-UA" baseline="0" dirty="0" smtClean="0"/>
                        <a:t> в </a:t>
                      </a:r>
                      <a:r>
                        <a:rPr lang="uk-UA" baseline="0" dirty="0" err="1" smtClean="0"/>
                        <a:t>лесных</a:t>
                      </a:r>
                      <a:r>
                        <a:rPr lang="uk-UA" baseline="0" dirty="0" smtClean="0"/>
                        <a:t> зонах </a:t>
                      </a:r>
                      <a:r>
                        <a:rPr lang="uk-UA" baseline="0" dirty="0" err="1" smtClean="0"/>
                        <a:t>России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21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95966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Домашнее задание:</a:t>
            </a:r>
          </a:p>
          <a:p>
            <a:endParaRPr lang="ru-RU" sz="5400" dirty="0" smtClean="0">
              <a:solidFill>
                <a:srgbClr val="C00000"/>
              </a:solidFill>
            </a:endParaRPr>
          </a:p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Пар. 33, задание 1,4</a:t>
            </a:r>
          </a:p>
          <a:p>
            <a:endParaRPr lang="ru-RU" sz="5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Составить буклет с </a:t>
            </a:r>
          </a:p>
          <a:p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азванием «Берегите лес!»</a:t>
            </a:r>
            <a:endParaRPr lang="uk-UA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3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44824"/>
            <a:ext cx="7754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Спасибо за урок!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0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33755"/>
              </p:ext>
            </p:extLst>
          </p:nvPr>
        </p:nvGraphicFramePr>
        <p:xfrm>
          <a:off x="467544" y="404664"/>
          <a:ext cx="8208912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61176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ЗНАЕМ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ХОТИМ</a:t>
                      </a:r>
                      <a:r>
                        <a:rPr lang="uk-UA" sz="2400" baseline="0" dirty="0" smtClean="0"/>
                        <a:t> УЗНАТЬ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УЗНАЛИ</a:t>
                      </a:r>
                      <a:endParaRPr lang="uk-UA" sz="2400" dirty="0"/>
                    </a:p>
                  </a:txBody>
                  <a:tcPr/>
                </a:tc>
              </a:tr>
              <a:tr h="561176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Природная</a:t>
                      </a:r>
                      <a:r>
                        <a:rPr lang="uk-UA" dirty="0" smtClean="0"/>
                        <a:t> зона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r>
                        <a:rPr lang="uk-UA" baseline="0" dirty="0" err="1" smtClean="0"/>
                        <a:t>Природно-хозяйственная</a:t>
                      </a:r>
                      <a:r>
                        <a:rPr lang="uk-UA" baseline="0" dirty="0" smtClean="0"/>
                        <a:t> зона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98838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Широтная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зональность</a:t>
                      </a:r>
                      <a:r>
                        <a:rPr lang="uk-UA" dirty="0" smtClean="0"/>
                        <a:t> и </a:t>
                      </a:r>
                      <a:r>
                        <a:rPr lang="uk-UA" dirty="0" err="1" smtClean="0"/>
                        <a:t>высотная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поясность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Факторы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формирования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природных</a:t>
                      </a:r>
                      <a:r>
                        <a:rPr lang="uk-UA" baseline="0" dirty="0" smtClean="0"/>
                        <a:t> зон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3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91786"/>
              </p:ext>
            </p:extLst>
          </p:nvPr>
        </p:nvGraphicFramePr>
        <p:xfrm>
          <a:off x="395536" y="404664"/>
          <a:ext cx="8208912" cy="584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61176">
                <a:tc>
                  <a:txBody>
                    <a:bodyPr/>
                    <a:lstStyle/>
                    <a:p>
                      <a:r>
                        <a:rPr lang="uk-UA" dirty="0" smtClean="0"/>
                        <a:t>ЗНАЕМ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ХОТИМ</a:t>
                      </a:r>
                      <a:r>
                        <a:rPr lang="uk-UA" baseline="0" dirty="0" smtClean="0"/>
                        <a:t> УЗНАТЬ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УЗНАЛИ</a:t>
                      </a:r>
                      <a:endParaRPr lang="uk-UA" dirty="0"/>
                    </a:p>
                  </a:txBody>
                  <a:tcPr/>
                </a:tc>
              </a:tr>
              <a:tr h="561176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Природная</a:t>
                      </a:r>
                      <a:r>
                        <a:rPr lang="uk-UA" dirty="0" smtClean="0"/>
                        <a:t> зона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Лесные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зоны</a:t>
                      </a:r>
                      <a:r>
                        <a:rPr lang="uk-UA" baseline="0" dirty="0" smtClean="0"/>
                        <a:t> на </a:t>
                      </a:r>
                      <a:r>
                        <a:rPr lang="uk-UA" baseline="0" dirty="0" err="1" smtClean="0"/>
                        <a:t>территории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России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r>
                        <a:rPr lang="uk-UA" baseline="0" dirty="0" err="1" smtClean="0"/>
                        <a:t>Природно-хозяйственная</a:t>
                      </a:r>
                      <a:r>
                        <a:rPr lang="uk-UA" baseline="0" dirty="0" smtClean="0"/>
                        <a:t> зона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Географическое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положение</a:t>
                      </a:r>
                      <a:r>
                        <a:rPr lang="uk-UA" dirty="0" smtClean="0"/>
                        <a:t> зон</a:t>
                      </a:r>
                      <a:r>
                        <a:rPr lang="uk-UA" baseline="0" dirty="0" smtClean="0"/>
                        <a:t> тайги, </a:t>
                      </a:r>
                      <a:r>
                        <a:rPr lang="uk-UA" baseline="0" dirty="0" err="1" smtClean="0"/>
                        <a:t>смешанных</a:t>
                      </a:r>
                      <a:r>
                        <a:rPr lang="uk-UA" baseline="0" dirty="0" smtClean="0"/>
                        <a:t> и </a:t>
                      </a:r>
                      <a:r>
                        <a:rPr lang="uk-UA" baseline="0" dirty="0" err="1" smtClean="0"/>
                        <a:t>широколиственных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лесов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98838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Широтная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зональность</a:t>
                      </a:r>
                      <a:r>
                        <a:rPr lang="uk-UA" dirty="0" smtClean="0"/>
                        <a:t> и </a:t>
                      </a:r>
                      <a:r>
                        <a:rPr lang="uk-UA" dirty="0" err="1" smtClean="0"/>
                        <a:t>высотная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поясность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Характеристика </a:t>
                      </a:r>
                      <a:r>
                        <a:rPr lang="uk-UA" dirty="0" err="1" smtClean="0"/>
                        <a:t>компонентов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природных</a:t>
                      </a:r>
                      <a:r>
                        <a:rPr lang="uk-UA" dirty="0" smtClean="0"/>
                        <a:t> зон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3722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Факторы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формирования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природных</a:t>
                      </a:r>
                      <a:r>
                        <a:rPr lang="uk-UA" baseline="0" dirty="0" smtClean="0"/>
                        <a:t> зон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Хозяйственная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деятельность</a:t>
                      </a:r>
                      <a:r>
                        <a:rPr lang="uk-UA" baseline="0" dirty="0" smtClean="0"/>
                        <a:t> в </a:t>
                      </a:r>
                      <a:r>
                        <a:rPr lang="uk-UA" baseline="0" dirty="0" err="1" smtClean="0"/>
                        <a:t>лесных</a:t>
                      </a:r>
                      <a:r>
                        <a:rPr lang="uk-UA" baseline="0" dirty="0" smtClean="0"/>
                        <a:t> зонах </a:t>
                      </a:r>
                      <a:r>
                        <a:rPr lang="uk-UA" baseline="0" dirty="0" err="1" smtClean="0"/>
                        <a:t>России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6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Цель урока</a:t>
            </a:r>
          </a:p>
          <a:p>
            <a:r>
              <a:rPr lang="ru-RU" sz="3600" i="1" u="sng" dirty="0" smtClean="0">
                <a:solidFill>
                  <a:srgbClr val="0070C0"/>
                </a:solidFill>
              </a:rPr>
              <a:t> </a:t>
            </a:r>
            <a:r>
              <a:rPr lang="ru-RU" sz="3600" i="1" u="sng" dirty="0">
                <a:solidFill>
                  <a:srgbClr val="0070C0"/>
                </a:solidFill>
              </a:rPr>
              <a:t>З</a:t>
            </a:r>
            <a:r>
              <a:rPr lang="ru-RU" sz="3600" i="1" u="sng" dirty="0" smtClean="0">
                <a:solidFill>
                  <a:srgbClr val="0070C0"/>
                </a:solidFill>
              </a:rPr>
              <a:t>нать: </a:t>
            </a:r>
            <a:r>
              <a:rPr lang="ru-RU" sz="3600" dirty="0" smtClean="0"/>
              <a:t>географическое положение и характеристику лесных зон России. Особенности хозяйственной деятельности и экологические проблемы в этих зонах. </a:t>
            </a:r>
          </a:p>
          <a:p>
            <a:r>
              <a:rPr lang="ru-RU" sz="3600" i="1" u="sng" dirty="0">
                <a:solidFill>
                  <a:srgbClr val="0070C0"/>
                </a:solidFill>
              </a:rPr>
              <a:t>У</a:t>
            </a:r>
            <a:r>
              <a:rPr lang="ru-RU" sz="3600" i="1" u="sng" dirty="0" smtClean="0">
                <a:solidFill>
                  <a:srgbClr val="0070C0"/>
                </a:solidFill>
              </a:rPr>
              <a:t>меть: </a:t>
            </a:r>
            <a:r>
              <a:rPr lang="ru-RU" sz="3600" dirty="0" smtClean="0"/>
              <a:t>показывать природные зоны на карте, заполнять сравнительную таблицу характеристики природных зон.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134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Почему </a:t>
            </a:r>
          </a:p>
          <a:p>
            <a:r>
              <a:rPr lang="ru-RU" sz="6000" b="1" i="1" dirty="0" smtClean="0">
                <a:solidFill>
                  <a:srgbClr val="C00000"/>
                </a:solidFill>
              </a:rPr>
              <a:t>Россию называют лесной державой?</a:t>
            </a:r>
            <a:endParaRPr lang="uk-UA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6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2\Desktop\diagramm_forestry_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63022" cy="52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754950"/>
            <a:ext cx="7963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Доля </a:t>
            </a:r>
            <a:r>
              <a:rPr lang="uk-UA" sz="2800" dirty="0" err="1" smtClean="0"/>
              <a:t>России</a:t>
            </a:r>
            <a:r>
              <a:rPr lang="uk-UA" sz="2800" dirty="0" smtClean="0"/>
              <a:t> в </a:t>
            </a:r>
            <a:r>
              <a:rPr lang="uk-UA" sz="2800" dirty="0" err="1" smtClean="0"/>
              <a:t>мировых</a:t>
            </a:r>
            <a:r>
              <a:rPr lang="uk-UA" sz="2800" dirty="0" smtClean="0"/>
              <a:t> запасах </a:t>
            </a:r>
            <a:r>
              <a:rPr lang="uk-UA" sz="2800" dirty="0" err="1" smtClean="0"/>
              <a:t>древесины</a:t>
            </a:r>
            <a:r>
              <a:rPr lang="uk-UA" sz="2800" dirty="0" smtClean="0"/>
              <a:t>, %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9561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82607"/>
            <a:ext cx="8892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4"/>
                </a:solidFill>
              </a:rPr>
              <a:t>Лесные зоны России составляют 60% ее территории</a:t>
            </a:r>
            <a:endParaRPr lang="uk-UA" sz="4800" b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810" y="3190931"/>
            <a:ext cx="8352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одного жителя нашей страны приходится 5,2 га леса</a:t>
            </a:r>
            <a:endParaRPr lang="uk-UA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3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2\Desktop\t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27480" cy="531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5578221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Зона тайги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417476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2\Desktop\сме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15"/>
            <a:ext cx="806489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373216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Зона смешанных и широколиственных лесов</a:t>
            </a:r>
            <a:endParaRPr lang="uk-UA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240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229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O2</dc:creator>
  <cp:lastModifiedBy>O2</cp:lastModifiedBy>
  <cp:revision>6</cp:revision>
  <dcterms:created xsi:type="dcterms:W3CDTF">2015-04-26T15:35:17Z</dcterms:created>
  <dcterms:modified xsi:type="dcterms:W3CDTF">2015-04-26T20:24:04Z</dcterms:modified>
</cp:coreProperties>
</file>