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59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2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2%D0%B0%D0%BB%D0%B0%D0%BB%D0%B8%D1%85%D0%B8%D0%BD,_%D0%92%D0%B8%D0%BA%D1%82%D0%BE%D1%80_%D0%92%D0%B0%D1%81%D0%B8%D0%BB%D1%8C%D0%B5%D0%B2%D0%B8%D1%87" TargetMode="External"/><Relationship Id="rId3" Type="http://schemas.openxmlformats.org/officeDocument/2006/relationships/hyperlink" Target="http://m.io.ua/img_aa/medium/1952/31/19523106.jpg" TargetMode="External"/><Relationship Id="rId7" Type="http://schemas.openxmlformats.org/officeDocument/2006/relationships/hyperlink" Target="https://commons.wikimedia.org/wiki/File:Victor_Talalihkin.jpg?uselang=ru" TargetMode="External"/><Relationship Id="rId12" Type="http://schemas.openxmlformats.org/officeDocument/2006/relationships/hyperlink" Target="http://cs624821.vk.me/v624821285/2ec67/-gTexOurFMA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seehat.com/wp-content/uploads/2015/09/sky-clouds-ppt-background.jpg" TargetMode="External"/><Relationship Id="rId11" Type="http://schemas.openxmlformats.org/officeDocument/2006/relationships/hyperlink" Target="http://www.militarists.ru/wp-content/uploads/2015/05/ww2_photos-2-06.jpg" TargetMode="External"/><Relationship Id="rId5" Type="http://schemas.openxmlformats.org/officeDocument/2006/relationships/hyperlink" Target="http://&#1080;&#1075;&#1088;&#1099;&#1076;&#1083;&#1103;&#1084;&#1072;&#1083;&#1099;&#1096;&#1077;&#1081;.&#1088;&#1092;/upload/iblock/64c/64c8ce0b35a7dfab4ef0b3de38cb04c6.jpeg" TargetMode="External"/><Relationship Id="rId10" Type="http://schemas.openxmlformats.org/officeDocument/2006/relationships/hyperlink" Target="https://im3-tub-ru.yandex.net/i?id=7658961c4a0826e9537b6e0dd9c52dfd&amp;n=33&amp;h=215&amp;w=215" TargetMode="External"/><Relationship Id="rId4" Type="http://schemas.openxmlformats.org/officeDocument/2006/relationships/hyperlink" Target="http://fly-history.ru/books/item/f00/s00/z0000019/pic/000014.jpg" TargetMode="External"/><Relationship Id="rId9" Type="http://schemas.openxmlformats.org/officeDocument/2006/relationships/hyperlink" Target="http://www.warheroes.ru/hero/hero.asp?Hero_id=23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Пользователь\Desktop\sky-clouds-pp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команда 4 класса «Почемучки» МАОУ ООШ №10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г.Балаково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Саратовской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Салохович Т.В.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88840"/>
            <a:ext cx="798873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 Васильевич Талалихин</a:t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Герой Советского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Союза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06154" y="332656"/>
            <a:ext cx="73613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гордимся Земляками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673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Пользователь\Desktop\sky-clouds-pp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2177008" cy="3396132"/>
          </a:xfrm>
        </p:spPr>
      </p:pic>
      <p:sp>
        <p:nvSpPr>
          <p:cNvPr id="6" name="Прямоугольник 5"/>
          <p:cNvSpPr/>
          <p:nvPr/>
        </p:nvSpPr>
        <p:spPr>
          <a:xfrm>
            <a:off x="251521" y="4869160"/>
            <a:ext cx="23762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Виктор Талалихин. Лето 1941 года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1412776"/>
            <a:ext cx="55446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Звание Героя Советского Союза с вручением ордена Ленина и медали "Золотая Звезда" Виктору Васильевичу Талалихину присвоено Указом Президиума Верховного Совета СССР от 8 августа 1941 года за первый в истории авиации ночной таран вражеского бомбардировщика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 Васильевич Талалихин</a:t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1918-1941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 descr="d:\Users\Пользователь\Desktop\64c8ce0b35a7dfab4ef0b3de38cb04c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142" y="4509120"/>
            <a:ext cx="3022524" cy="213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19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Пользователь\Desktop\sky-clouds-pp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5400600" cy="994122"/>
          </a:xfrm>
        </p:spPr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Жизнь до войны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1268760"/>
            <a:ext cx="6635079" cy="496855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Родился 18 сентября 1918 года в селе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Тепловка Саратовской области в семье крестьянина. Русский. Жил с семьёй в городе Вольске, потом переехал в Москву. Окончил 7 классов и школу ФЗУ при Московском мясокомбинате. Потом работал на мясокомбинате и одновременно учился в аэроклубе. В РККА с 1938 года. Окончил 2-ю Борисоглебскую военную авиационную школу лётчиков имени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В.П.Чкалова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в 1938 году. </a:t>
            </a:r>
            <a:endParaRPr lang="ru-RU" dirty="0"/>
          </a:p>
        </p:txBody>
      </p:sp>
      <p:pic>
        <p:nvPicPr>
          <p:cNvPr id="6147" name="Picture 3" descr="d:\Users\Пользователь\Desktop\ww2_photos-2-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524000" cy="23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73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Пользователь\Desktop\sky-clouds-pp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7" y="-104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6012160" cy="568863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октября 1941 года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вылетел во главе шестёрки истребителей на прикрытие наземных войск в районе города Подольска Московской области. Возле деревни Каменки Талалихин повёл группу на штурмовку позиций противника. В это время из-за облаков на наши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самолёты обрушились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6 вражеских истребителей Me-109. Завязался воздушный бой. Талалихин первым атаковал и сбил один "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мессершмитт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", но тут же был атакован тремя истребителями противника. Ведя неравный бой, он подбил ещё одного врага, но в это время рядом разорвался вражеский снаряд. Самолёт Талалихина вздрогнул и штопором пошёл вниз.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3075" name="Picture 3" descr="d:\Users\Пользователь\Desktop\i_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6950"/>
            <a:ext cx="2862010" cy="286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Users\Пользователь\Desktop\000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239" y="3356992"/>
            <a:ext cx="2923868" cy="22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folHlink"/>
                </a:solidFill>
                <a:latin typeface="Comic Sans MS" pitchFamily="66" charset="0"/>
              </a:rPr>
              <a:t>Подвиг Виктора Талалихина</a:t>
            </a:r>
          </a:p>
        </p:txBody>
      </p:sp>
    </p:spTree>
    <p:extLst>
      <p:ext uri="{BB962C8B-B14F-4D97-AF65-F5344CB8AC3E}">
        <p14:creationId xmlns:p14="http://schemas.microsoft.com/office/powerpoint/2010/main" val="419871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Пользователь\Desktop\sky-clouds-pp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d:\Users\Пользователь\Desktop\195231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70009"/>
            <a:ext cx="6762328" cy="45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2964" y="269680"/>
            <a:ext cx="7937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Виктор Талалихин был похоронен на Новодевичьем кладбище как герой Советского Союза.</a:t>
            </a:r>
          </a:p>
        </p:txBody>
      </p:sp>
    </p:spTree>
    <p:extLst>
      <p:ext uri="{BB962C8B-B14F-4D97-AF65-F5344CB8AC3E}">
        <p14:creationId xmlns:p14="http://schemas.microsoft.com/office/powerpoint/2010/main" val="280509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Пользователь\Desktop\sky-clouds-pp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честь Виктора Талалихина названы улицы в: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67397"/>
            <a:ext cx="8229600" cy="3658766"/>
          </a:xfrm>
        </p:spPr>
        <p:txBody>
          <a:bodyPr>
            <a:normAutofit fontScale="925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Аткарске, Батайске, Виннице, Владивостоке, Владикавказе, Вольске, Гомеле, Домодедово, Днепропетровске, Донецке, Запорожье, Золотоноше, Иркутске, Калининграде, Краснодаре, Мариуполе,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Мосвке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Омске, Оренбурге, Подольске, Санкт-Петербурге, Челябинске, Лодейное Поле, Енакиево, Липецке, Тамбове,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Подтёсово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Ярославле.</a:t>
            </a:r>
          </a:p>
          <a:p>
            <a:pPr marL="0" indent="0"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102" name="Picture 6" descr="d:\Users\Пользователь\Desktop\278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5" y="1124744"/>
            <a:ext cx="148839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30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Users\Пользователь\Desktop\sky-clouds-pp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Users\Пользователь\Desktop\-gTexOurF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529" y="241420"/>
            <a:ext cx="4506942" cy="637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55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Users\Пользователь\Desktop\sky-clouds-pp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m.io.ua/img_aa/medium/1952/31/19523106.jpg</a:t>
            </a:r>
            <a:endParaRPr lang="ru-RU" sz="1600" dirty="0" smtClean="0"/>
          </a:p>
          <a:p>
            <a:pPr marL="0" indent="0">
              <a:buNone/>
            </a:pP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fly-history.ru/books/item/f00/s00/z0000019/pic/000014.jpg</a:t>
            </a:r>
            <a:endParaRPr lang="ru-RU" sz="1600" dirty="0" smtClean="0"/>
          </a:p>
          <a:p>
            <a:pPr marL="0" indent="0">
              <a:buNone/>
            </a:pPr>
            <a:r>
              <a:rPr lang="en-US" sz="1600" dirty="0">
                <a:hlinkClick r:id="rId5"/>
              </a:rPr>
              <a:t>http://</a:t>
            </a:r>
            <a:r>
              <a:rPr lang="ru-RU" sz="1600" dirty="0" err="1">
                <a:hlinkClick r:id="rId5"/>
              </a:rPr>
              <a:t>игрыдлямалышей.рф</a:t>
            </a:r>
            <a:r>
              <a:rPr lang="ru-RU" sz="1600" dirty="0">
                <a:hlinkClick r:id="rId5"/>
              </a:rPr>
              <a:t>/</a:t>
            </a:r>
            <a:r>
              <a:rPr lang="en-US" sz="1600" dirty="0" smtClean="0">
                <a:hlinkClick r:id="rId5"/>
              </a:rPr>
              <a:t>upload/</a:t>
            </a:r>
            <a:r>
              <a:rPr lang="en-US" sz="1600" dirty="0" err="1" smtClean="0">
                <a:hlinkClick r:id="rId5"/>
              </a:rPr>
              <a:t>iblock</a:t>
            </a:r>
            <a:r>
              <a:rPr lang="en-US" sz="1600" dirty="0" smtClean="0">
                <a:hlinkClick r:id="rId5"/>
              </a:rPr>
              <a:t>/64c/64c8ce0b35a7dfab4ef0b3de38cb04c6.jpeg</a:t>
            </a:r>
            <a:endParaRPr lang="ru-RU" sz="1600" dirty="0" smtClean="0"/>
          </a:p>
          <a:p>
            <a:pPr marL="0" indent="0">
              <a:buNone/>
            </a:pPr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www.naseehat.com/wp-content/uploads/2015/09/sky-clouds-ppt-background.jpg</a:t>
            </a:r>
            <a:endParaRPr lang="ru-RU" sz="1600" dirty="0" smtClean="0"/>
          </a:p>
          <a:p>
            <a:pPr marL="0" indent="0">
              <a:buNone/>
            </a:pPr>
            <a:r>
              <a:rPr lang="en-US" sz="1600" dirty="0">
                <a:hlinkClick r:id="rId7"/>
              </a:rPr>
              <a:t>https://</a:t>
            </a:r>
            <a:r>
              <a:rPr lang="en-US" sz="1600" dirty="0" smtClean="0">
                <a:hlinkClick r:id="rId7"/>
              </a:rPr>
              <a:t>commons.wikimedia.org/wiki/File:Victor_Talalihkin.jpg?uselang=ru</a:t>
            </a:r>
            <a:endParaRPr lang="ru-RU" sz="1600" dirty="0" smtClean="0"/>
          </a:p>
          <a:p>
            <a:pPr marL="0" indent="0">
              <a:buNone/>
            </a:pPr>
            <a:r>
              <a:rPr lang="en-US" sz="1600" dirty="0">
                <a:hlinkClick r:id="rId8"/>
              </a:rPr>
              <a:t>https://ru.wikipedia.org/wiki/%D0%A2%D0%B0%D0%BB%D0%B0%D0%BB%D0%B8%D1%85%D0%B8%D0%BD,_%D0%92%D0%B8%D0%BA%D1%82%D0%BE%D1%80_%</a:t>
            </a:r>
            <a:r>
              <a:rPr lang="en-US" sz="1600" dirty="0" smtClean="0">
                <a:hlinkClick r:id="rId8"/>
              </a:rPr>
              <a:t>D0%92%D0%B0%D1%81%D0%B8%D0%BB%D1%8C%D0%B5%D0%B2%D0%B8%D1%87</a:t>
            </a:r>
            <a:endParaRPr lang="ru-RU" sz="1600" dirty="0"/>
          </a:p>
          <a:p>
            <a:pPr marL="0" indent="0">
              <a:buNone/>
            </a:pPr>
            <a:r>
              <a:rPr lang="en-US" sz="1600" dirty="0">
                <a:hlinkClick r:id="rId9"/>
              </a:rPr>
              <a:t>http://</a:t>
            </a:r>
            <a:r>
              <a:rPr lang="en-US" sz="1600" dirty="0" smtClean="0">
                <a:hlinkClick r:id="rId9"/>
              </a:rPr>
              <a:t>www.warheroes.ru/hero/hero.asp?Hero_id=230</a:t>
            </a:r>
            <a:endParaRPr lang="ru-RU" sz="1600" dirty="0" smtClean="0"/>
          </a:p>
          <a:p>
            <a:pPr marL="0" indent="0">
              <a:buNone/>
            </a:pPr>
            <a:r>
              <a:rPr lang="en-US" sz="1600" dirty="0">
                <a:hlinkClick r:id="rId10"/>
              </a:rPr>
              <a:t>https://</a:t>
            </a:r>
            <a:r>
              <a:rPr lang="en-US" sz="1600" dirty="0" smtClean="0">
                <a:hlinkClick r:id="rId10"/>
              </a:rPr>
              <a:t>im3-tub-ru.yandex.net/i?id=7658961c4a0826e9537b6e0dd9c52dfd&amp;n=33&amp;h=215&amp;w=215</a:t>
            </a:r>
            <a:endParaRPr lang="ru-RU" sz="1600" dirty="0" smtClean="0"/>
          </a:p>
          <a:p>
            <a:pPr marL="0" indent="0">
              <a:buNone/>
            </a:pPr>
            <a:r>
              <a:rPr lang="en-US" sz="1600" dirty="0">
                <a:hlinkClick r:id="rId11"/>
              </a:rPr>
              <a:t>http://</a:t>
            </a:r>
            <a:r>
              <a:rPr lang="en-US" sz="1600" dirty="0" smtClean="0">
                <a:hlinkClick r:id="rId11"/>
              </a:rPr>
              <a:t>www.militarists.ru/wp-content/uploads/2015/05/ww2_photos-2-06.jpg</a:t>
            </a:r>
            <a:endParaRPr lang="ru-RU" sz="1600" dirty="0" smtClean="0"/>
          </a:p>
          <a:p>
            <a:pPr marL="0" indent="0">
              <a:buNone/>
            </a:pPr>
            <a:r>
              <a:rPr lang="en-US" sz="1600" dirty="0">
                <a:hlinkClick r:id="rId12"/>
              </a:rPr>
              <a:t>http://cs624821.vk.me/v624821285/2ec67/-</a:t>
            </a:r>
            <a:r>
              <a:rPr lang="en-US" sz="1600" dirty="0" smtClean="0">
                <a:hlinkClick r:id="rId12"/>
              </a:rPr>
              <a:t>gTexOurFMA.jpg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12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354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Виктор Васильевич Талалихин 1918-1941</vt:lpstr>
      <vt:lpstr>Жизнь до войны</vt:lpstr>
      <vt:lpstr>Презентация PowerPoint</vt:lpstr>
      <vt:lpstr>Презентация PowerPoint</vt:lpstr>
      <vt:lpstr>В честь Виктора Талалихина названы улицы в: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2016-03-22T11:55:42Z</dcterms:created>
  <dcterms:modified xsi:type="dcterms:W3CDTF">2016-03-22T13:16:56Z</dcterms:modified>
</cp:coreProperties>
</file>