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9" r:id="rId8"/>
    <p:sldId id="273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0A8CEE-E0C8-4CF6-80F5-A4E50C7B1C55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D188FC-081E-4A56-B2A6-CEEED6DFD9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Страна «</a:t>
            </a:r>
            <a:r>
              <a:rPr lang="ru-RU" dirty="0" err="1" smtClean="0"/>
              <a:t>Глаголия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28536"/>
            <a:ext cx="7888062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                                                                       Урок-путешествие</a:t>
            </a:r>
          </a:p>
          <a:p>
            <a:pPr algn="l"/>
            <a:r>
              <a:rPr lang="ru-RU" dirty="0" smtClean="0"/>
              <a:t>                                                                       русский язык</a:t>
            </a:r>
            <a:r>
              <a:rPr lang="ru-RU" dirty="0" smtClean="0"/>
              <a:t> </a:t>
            </a:r>
            <a:r>
              <a:rPr lang="ru-RU" dirty="0" smtClean="0"/>
              <a:t>4 класс</a:t>
            </a:r>
          </a:p>
          <a:p>
            <a:pPr algn="l"/>
            <a:r>
              <a:rPr lang="ru-RU" dirty="0" smtClean="0"/>
              <a:t>                                                                       составила учитель </a:t>
            </a:r>
          </a:p>
          <a:p>
            <a:pPr algn="l"/>
            <a:r>
              <a:rPr lang="ru-RU" dirty="0" smtClean="0"/>
              <a:t>                                                                       начальных классов</a:t>
            </a:r>
          </a:p>
          <a:p>
            <a:pPr algn="l"/>
            <a:r>
              <a:rPr lang="ru-RU" dirty="0" smtClean="0"/>
              <a:t>                                                                       Малышева Е.Л.</a:t>
            </a:r>
            <a:endParaRPr lang="ru-RU" dirty="0"/>
          </a:p>
        </p:txBody>
      </p:sp>
      <p:pic>
        <p:nvPicPr>
          <p:cNvPr id="1028" name="Picture 4" descr="D:\картинки\аниме\rain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3714776" cy="2794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приметы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Туман стоит над лесом</a:t>
            </a:r>
          </a:p>
          <a:p>
            <a:r>
              <a:rPr lang="ru-RU" dirty="0" smtClean="0"/>
              <a:t>Если дождь крупным станет</a:t>
            </a:r>
          </a:p>
          <a:p>
            <a:r>
              <a:rPr lang="ru-RU" dirty="0" smtClean="0"/>
              <a:t>Зима лето пугает,                                  </a:t>
            </a:r>
          </a:p>
          <a:p>
            <a:r>
              <a:rPr lang="ru-RU" dirty="0" smtClean="0"/>
              <a:t>Земля кормит,                  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785926"/>
            <a:ext cx="4038600" cy="4434840"/>
          </a:xfrm>
        </p:spPr>
        <p:txBody>
          <a:bodyPr/>
          <a:lstStyle/>
          <a:p>
            <a:r>
              <a:rPr lang="ru-RU" dirty="0" smtClean="0"/>
              <a:t>а всё равно снег тает.</a:t>
            </a:r>
          </a:p>
          <a:p>
            <a:r>
              <a:rPr lang="ru-RU" dirty="0" smtClean="0"/>
              <a:t>да и сама есть просит.</a:t>
            </a:r>
          </a:p>
          <a:p>
            <a:r>
              <a:rPr lang="ru-RU" dirty="0" smtClean="0"/>
              <a:t>– будет дождь, пойдут грибы.</a:t>
            </a:r>
          </a:p>
          <a:p>
            <a:r>
              <a:rPr lang="ru-RU" dirty="0" smtClean="0"/>
              <a:t>– скоро перестанет.</a:t>
            </a:r>
          </a:p>
          <a:p>
            <a:endParaRPr lang="ru-RU" dirty="0"/>
          </a:p>
        </p:txBody>
      </p:sp>
      <p:pic>
        <p:nvPicPr>
          <p:cNvPr id="5123" name="Picture 3" descr="D:\картинки\1196200846_0lik.ru_0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256"/>
            <a:ext cx="3000396" cy="240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Народные приметы. Проверка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Туман стоит над лесом – будет дождь, пойдут грибы.</a:t>
            </a:r>
          </a:p>
          <a:p>
            <a:r>
              <a:rPr lang="ru-RU" dirty="0" smtClean="0"/>
              <a:t>Если дождь крупным станет – скоро перестанет.</a:t>
            </a:r>
          </a:p>
          <a:p>
            <a:r>
              <a:rPr lang="ru-RU" dirty="0" smtClean="0"/>
              <a:t>Зима лето пугает, а всё равно снег тает.</a:t>
            </a:r>
          </a:p>
          <a:p>
            <a:r>
              <a:rPr lang="ru-RU" dirty="0" smtClean="0"/>
              <a:t>Земля кормит, да и сама есть просит.</a:t>
            </a:r>
          </a:p>
          <a:p>
            <a:endParaRPr lang="ru-RU" dirty="0"/>
          </a:p>
        </p:txBody>
      </p:sp>
      <p:pic>
        <p:nvPicPr>
          <p:cNvPr id="4" name="Picture 10" descr="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14818"/>
            <a:ext cx="41433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Орфостих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Если хочешь твёрдо знать</a:t>
            </a:r>
          </a:p>
          <a:p>
            <a:r>
              <a:rPr lang="ru-RU" dirty="0" smtClean="0"/>
              <a:t>Как глаголы написать,</a:t>
            </a:r>
          </a:p>
          <a:p>
            <a:r>
              <a:rPr lang="ru-RU" dirty="0" smtClean="0"/>
              <a:t>То запомни:</a:t>
            </a:r>
          </a:p>
          <a:p>
            <a:r>
              <a:rPr lang="ru-RU" i="1" dirty="0" smtClean="0"/>
              <a:t>Слышать, видеть,</a:t>
            </a:r>
            <a:endParaRPr lang="ru-RU" dirty="0" smtClean="0"/>
          </a:p>
          <a:p>
            <a:r>
              <a:rPr lang="ru-RU" i="1" dirty="0" smtClean="0"/>
              <a:t>Гнать, терпеть, вертеть, обидеть,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i="1" dirty="0" smtClean="0"/>
              <a:t>зависеть</a:t>
            </a:r>
            <a:r>
              <a:rPr lang="ru-RU" dirty="0" smtClean="0"/>
              <a:t>, и </a:t>
            </a:r>
            <a:r>
              <a:rPr lang="ru-RU" i="1" dirty="0" smtClean="0"/>
              <a:t>дышать</a:t>
            </a:r>
            <a:r>
              <a:rPr lang="ru-RU" dirty="0" smtClean="0"/>
              <a:t>,</a:t>
            </a:r>
          </a:p>
          <a:p>
            <a:r>
              <a:rPr lang="ru-RU" i="1" dirty="0" smtClean="0"/>
              <a:t>Ненавидеть</a:t>
            </a:r>
            <a:r>
              <a:rPr lang="ru-RU" dirty="0" smtClean="0"/>
              <a:t> и </a:t>
            </a:r>
            <a:r>
              <a:rPr lang="ru-RU" i="1" dirty="0" smtClean="0"/>
              <a:t>держать</a:t>
            </a:r>
            <a:r>
              <a:rPr lang="ru-RU" dirty="0" smtClean="0"/>
              <a:t> –</a:t>
            </a:r>
          </a:p>
          <a:p>
            <a:r>
              <a:rPr lang="ru-RU" dirty="0" smtClean="0"/>
              <a:t>Все спряжения второго.</a:t>
            </a:r>
          </a:p>
          <a:p>
            <a:r>
              <a:rPr lang="ru-RU" dirty="0" smtClean="0"/>
              <a:t>К ним </a:t>
            </a:r>
            <a:r>
              <a:rPr lang="ru-RU" i="1" dirty="0" smtClean="0"/>
              <a:t>смотреть</a:t>
            </a:r>
            <a:endParaRPr lang="ru-RU" dirty="0" smtClean="0"/>
          </a:p>
          <a:p>
            <a:r>
              <a:rPr lang="ru-RU" dirty="0" smtClean="0"/>
              <a:t>Прибавить слово</a:t>
            </a:r>
          </a:p>
          <a:p>
            <a:r>
              <a:rPr lang="ru-RU" dirty="0" smtClean="0"/>
              <a:t>Не забудь глагол на – </a:t>
            </a:r>
            <a:r>
              <a:rPr lang="ru-RU" dirty="0" err="1" smtClean="0"/>
              <a:t>ить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Кроме </a:t>
            </a:r>
            <a:r>
              <a:rPr lang="ru-RU" i="1" dirty="0" smtClean="0"/>
              <a:t>брить</a:t>
            </a:r>
            <a:r>
              <a:rPr lang="ru-RU" dirty="0" smtClean="0"/>
              <a:t>, ещё </a:t>
            </a:r>
            <a:r>
              <a:rPr lang="ru-RU" i="1" dirty="0" smtClean="0"/>
              <a:t>стелить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Грамотеем будешь слыть!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3929066"/>
            <a:ext cx="3816424" cy="268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Спряжение глаголов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Стоит (2 </a:t>
            </a:r>
            <a:r>
              <a:rPr lang="ru-RU" dirty="0" err="1" smtClean="0"/>
              <a:t>спр</a:t>
            </a:r>
            <a:r>
              <a:rPr lang="ru-RU" dirty="0" smtClean="0"/>
              <a:t>.), будет (1 </a:t>
            </a:r>
            <a:r>
              <a:rPr lang="ru-RU" dirty="0" err="1" smtClean="0"/>
              <a:t>спр</a:t>
            </a:r>
            <a:r>
              <a:rPr lang="ru-RU" dirty="0" smtClean="0"/>
              <a:t>.), пойдут (1 </a:t>
            </a:r>
            <a:r>
              <a:rPr lang="ru-RU" dirty="0" err="1" smtClean="0"/>
              <a:t>спр</a:t>
            </a:r>
            <a:r>
              <a:rPr lang="ru-RU" dirty="0" smtClean="0"/>
              <a:t>.), </a:t>
            </a:r>
          </a:p>
          <a:p>
            <a:pPr>
              <a:buNone/>
            </a:pPr>
            <a:r>
              <a:rPr lang="ru-RU" dirty="0" smtClean="0"/>
              <a:t>станет (1 </a:t>
            </a:r>
            <a:r>
              <a:rPr lang="ru-RU" dirty="0" err="1" smtClean="0"/>
              <a:t>спр</a:t>
            </a:r>
            <a:r>
              <a:rPr lang="ru-RU" dirty="0" smtClean="0"/>
              <a:t>.), перестанет (1 </a:t>
            </a:r>
            <a:r>
              <a:rPr lang="ru-RU" dirty="0" err="1" smtClean="0"/>
              <a:t>спр</a:t>
            </a:r>
            <a:r>
              <a:rPr lang="ru-RU" dirty="0" smtClean="0"/>
              <a:t>.), пугает (1 </a:t>
            </a:r>
            <a:r>
              <a:rPr lang="ru-RU" dirty="0" err="1" smtClean="0"/>
              <a:t>спр</a:t>
            </a:r>
            <a:r>
              <a:rPr lang="ru-RU" dirty="0" smtClean="0"/>
              <a:t>.), </a:t>
            </a:r>
          </a:p>
          <a:p>
            <a:pPr>
              <a:buNone/>
            </a:pPr>
            <a:r>
              <a:rPr lang="ru-RU" dirty="0" smtClean="0"/>
              <a:t>тает (1 </a:t>
            </a:r>
            <a:r>
              <a:rPr lang="ru-RU" dirty="0" err="1" smtClean="0"/>
              <a:t>спр</a:t>
            </a:r>
            <a:r>
              <a:rPr lang="ru-RU" dirty="0" smtClean="0"/>
              <a:t>.), кормит (2 </a:t>
            </a:r>
            <a:r>
              <a:rPr lang="ru-RU" dirty="0" err="1" smtClean="0"/>
              <a:t>спр</a:t>
            </a:r>
            <a:r>
              <a:rPr lang="ru-RU" dirty="0" smtClean="0"/>
              <a:t>.), просит (2 </a:t>
            </a:r>
            <a:r>
              <a:rPr lang="ru-RU" dirty="0" err="1" smtClean="0"/>
              <a:t>спр</a:t>
            </a:r>
            <a:r>
              <a:rPr lang="ru-RU" dirty="0" smtClean="0"/>
              <a:t>.).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j03432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005263"/>
            <a:ext cx="23653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– знаю…</a:t>
            </a:r>
          </a:p>
          <a:p>
            <a:r>
              <a:rPr lang="ru-RU" dirty="0" smtClean="0"/>
              <a:t>Я - запомню…</a:t>
            </a:r>
          </a:p>
          <a:p>
            <a:r>
              <a:rPr lang="ru-RU" dirty="0" smtClean="0"/>
              <a:t>Я – смогу…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946" y="2000240"/>
            <a:ext cx="4711020" cy="31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35743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работу!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Глагол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5500726" cy="38509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Что без меня предметы? Лишь названья.</a:t>
            </a:r>
          </a:p>
          <a:p>
            <a:pPr>
              <a:buNone/>
            </a:pPr>
            <a:r>
              <a:rPr lang="ru-RU" sz="2800" dirty="0" smtClean="0"/>
              <a:t>А я приду – всё в действие придёт.</a:t>
            </a:r>
          </a:p>
          <a:p>
            <a:pPr>
              <a:buNone/>
            </a:pPr>
            <a:r>
              <a:rPr lang="ru-RU" sz="2800" dirty="0" smtClean="0"/>
              <a:t>Летит ракета, люди строят зданья,</a:t>
            </a:r>
          </a:p>
          <a:p>
            <a:pPr>
              <a:buNone/>
            </a:pPr>
            <a:r>
              <a:rPr lang="ru-RU" sz="2800" dirty="0" smtClean="0"/>
              <a:t>Цветут сады и хлеб в полях растёт.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err="1" smtClean="0"/>
              <a:t>Г.Граубин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картинки\аниме\1F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432485"/>
            <a:ext cx="2066934" cy="252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Повторим…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Определим…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Запомним…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071934" y="3751186"/>
            <a:ext cx="4492632" cy="240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 – глагол, 1 л., ед. ч.,</a:t>
            </a:r>
          </a:p>
          <a:p>
            <a:r>
              <a:rPr lang="ru-RU" dirty="0" smtClean="0"/>
              <a:t>придёт – глагол, 3 л., ед. ч.,</a:t>
            </a:r>
          </a:p>
          <a:p>
            <a:r>
              <a:rPr lang="ru-RU" dirty="0" smtClean="0"/>
              <a:t>летит – глагол, 3 л., ед.ч.,</a:t>
            </a:r>
          </a:p>
          <a:p>
            <a:r>
              <a:rPr lang="ru-RU" dirty="0" smtClean="0"/>
              <a:t>строят – глагол, 3 л., мн. ч.,</a:t>
            </a:r>
          </a:p>
          <a:p>
            <a:r>
              <a:rPr lang="ru-RU" dirty="0" smtClean="0"/>
              <a:t>цветут – глагол, 3 л., мн.ч.,</a:t>
            </a:r>
          </a:p>
          <a:p>
            <a:r>
              <a:rPr lang="ru-RU" dirty="0" smtClean="0"/>
              <a:t>растёт – глагол, 3 л., ед.ч.</a:t>
            </a:r>
          </a:p>
          <a:p>
            <a:endParaRPr lang="ru-RU" dirty="0"/>
          </a:p>
        </p:txBody>
      </p:sp>
      <p:pic>
        <p:nvPicPr>
          <p:cNvPr id="4" name="Picture 2" descr="учитель"/>
          <p:cNvPicPr>
            <a:picLocks noChangeAspect="1" noChangeArrowheads="1"/>
          </p:cNvPicPr>
          <p:nvPr/>
        </p:nvPicPr>
        <p:blipFill>
          <a:blip r:embed="rId2"/>
          <a:srcRect r="45715"/>
          <a:stretch>
            <a:fillRect/>
          </a:stretch>
        </p:blipFill>
        <p:spPr bwMode="auto">
          <a:xfrm flipH="1">
            <a:off x="6429388" y="3500438"/>
            <a:ext cx="2000246" cy="269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Фразеологизмы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Прийти в себя                                 освободить</a:t>
            </a:r>
          </a:p>
          <a:p>
            <a:r>
              <a:rPr lang="ru-RU" dirty="0" smtClean="0"/>
              <a:t>Развязать руки                                не унывать</a:t>
            </a:r>
          </a:p>
          <a:p>
            <a:r>
              <a:rPr lang="ru-RU" dirty="0" smtClean="0"/>
              <a:t>Подвести итог                                 опомниться</a:t>
            </a:r>
          </a:p>
          <a:p>
            <a:r>
              <a:rPr lang="ru-RU" dirty="0" smtClean="0"/>
              <a:t>Перемывать косточки                    подружиться  </a:t>
            </a:r>
          </a:p>
          <a:p>
            <a:r>
              <a:rPr lang="ru-RU" dirty="0" smtClean="0"/>
              <a:t>Портить нервы                                подытожить</a:t>
            </a:r>
          </a:p>
          <a:p>
            <a:r>
              <a:rPr lang="ru-RU" dirty="0" smtClean="0"/>
              <a:t>Завязать дружбу                              злословить</a:t>
            </a:r>
          </a:p>
          <a:p>
            <a:r>
              <a:rPr lang="ru-RU" dirty="0" smtClean="0"/>
              <a:t>Не вешать нос                                 расстраиваться.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фразеологизмов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Прийти в себя – опомниться;</a:t>
            </a:r>
          </a:p>
          <a:p>
            <a:r>
              <a:rPr lang="ru-RU" dirty="0" smtClean="0"/>
              <a:t>Развязать руки – освободить;</a:t>
            </a:r>
          </a:p>
          <a:p>
            <a:r>
              <a:rPr lang="ru-RU" dirty="0" smtClean="0"/>
              <a:t>Подвести итог – подытожить;</a:t>
            </a:r>
          </a:p>
          <a:p>
            <a:r>
              <a:rPr lang="ru-RU" dirty="0" smtClean="0"/>
              <a:t>Перемывать косточки – злословить;</a:t>
            </a:r>
          </a:p>
          <a:p>
            <a:r>
              <a:rPr lang="ru-RU" dirty="0" smtClean="0"/>
              <a:t>Портить нервы – расстраиваться;</a:t>
            </a:r>
          </a:p>
          <a:p>
            <a:r>
              <a:rPr lang="ru-RU" dirty="0" smtClean="0"/>
              <a:t>Завязать дружбу – подружиться;</a:t>
            </a:r>
          </a:p>
          <a:p>
            <a:r>
              <a:rPr lang="ru-RU" dirty="0" smtClean="0"/>
              <a:t>Не вешать носа – не унывать.</a:t>
            </a:r>
          </a:p>
          <a:p>
            <a:endParaRPr lang="ru-RU" dirty="0"/>
          </a:p>
        </p:txBody>
      </p:sp>
      <p:pic>
        <p:nvPicPr>
          <p:cNvPr id="4" name="Picture 2" descr="уч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57950" y="4143380"/>
            <a:ext cx="25003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 текст глаголами.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329246" cy="43891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</a:t>
            </a:r>
            <a:r>
              <a:rPr lang="ru-RU" sz="4500" b="1" i="1" dirty="0" smtClean="0"/>
              <a:t>Зелёная </a:t>
            </a:r>
            <a:r>
              <a:rPr lang="ru-RU" sz="4500" b="1" i="1" dirty="0" smtClean="0"/>
              <a:t>земля.</a:t>
            </a:r>
          </a:p>
          <a:p>
            <a:pPr>
              <a:buNone/>
            </a:pPr>
            <a:r>
              <a:rPr lang="ru-RU" sz="4500" dirty="0" smtClean="0"/>
              <a:t>    Тайга – самый огромный на земле лес. Царство хвои. Сосны, кедры, пихты и ели. Тяжёлый гул вершин. Унылый скрип обомшелых стволов. Сыро, сумрачно, глухо. Запах прели и стоячей воды. Ни ярких цветов, ни пёстрых бабочек.</a:t>
            </a:r>
          </a:p>
          <a:p>
            <a:pPr>
              <a:buNone/>
            </a:pPr>
            <a:r>
              <a:rPr lang="ru-RU" sz="4500" dirty="0" smtClean="0"/>
              <a:t>                                             </a:t>
            </a:r>
            <a:endParaRPr lang="ru-RU" sz="4500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</a:t>
            </a:r>
            <a:r>
              <a:rPr lang="ru-RU" sz="2900" dirty="0" smtClean="0"/>
              <a:t>(</a:t>
            </a:r>
            <a:r>
              <a:rPr lang="ru-RU" sz="2900" dirty="0" smtClean="0"/>
              <a:t>По Н.Сладкову)</a:t>
            </a:r>
            <a:endParaRPr lang="ru-RU" sz="2900" dirty="0"/>
          </a:p>
        </p:txBody>
      </p:sp>
      <p:pic>
        <p:nvPicPr>
          <p:cNvPr id="3074" name="Picture 2" descr="D:\картинки\Природа\Природа 2\nature_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348445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Отредактированный 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Зелёная земля.</a:t>
            </a:r>
          </a:p>
          <a:p>
            <a:pPr>
              <a:buNone/>
            </a:pPr>
            <a:r>
              <a:rPr lang="ru-RU" dirty="0" smtClean="0"/>
              <a:t>      Тайга – самый огромный на земле лес. </a:t>
            </a:r>
            <a:r>
              <a:rPr lang="ru-RU" b="1" i="1" dirty="0" smtClean="0"/>
              <a:t>Властвует</a:t>
            </a:r>
            <a:r>
              <a:rPr lang="ru-RU" dirty="0" smtClean="0"/>
              <a:t> царство хвои. </a:t>
            </a:r>
            <a:r>
              <a:rPr lang="ru-RU" b="1" i="1" dirty="0" smtClean="0"/>
              <a:t>Растут </a:t>
            </a:r>
            <a:r>
              <a:rPr lang="ru-RU" dirty="0" smtClean="0"/>
              <a:t>сосны, кедры, пихты и ели. </a:t>
            </a:r>
            <a:r>
              <a:rPr lang="ru-RU" b="1" i="1" dirty="0" smtClean="0"/>
              <a:t>Звучит </a:t>
            </a:r>
            <a:r>
              <a:rPr lang="ru-RU" dirty="0" smtClean="0"/>
              <a:t>тяжёлый гул вершин. </a:t>
            </a:r>
            <a:r>
              <a:rPr lang="ru-RU" b="1" i="1" dirty="0" smtClean="0"/>
              <a:t>Доносится</a:t>
            </a:r>
            <a:r>
              <a:rPr lang="ru-RU" dirty="0" smtClean="0"/>
              <a:t> унылый скрип обомшелых стволов. </a:t>
            </a:r>
            <a:r>
              <a:rPr lang="ru-RU" b="1" i="1" dirty="0" smtClean="0"/>
              <a:t>Стало </a:t>
            </a:r>
            <a:r>
              <a:rPr lang="ru-RU" dirty="0" smtClean="0"/>
              <a:t>сыро, сумрачно, глухо. </a:t>
            </a:r>
            <a:r>
              <a:rPr lang="ru-RU" b="1" i="1" dirty="0" smtClean="0"/>
              <a:t>Ощущается </a:t>
            </a:r>
            <a:r>
              <a:rPr lang="ru-RU" dirty="0" smtClean="0"/>
              <a:t>запах прели и стоячей воды. </a:t>
            </a:r>
            <a:r>
              <a:rPr lang="ru-RU" b="1" i="1" dirty="0" smtClean="0"/>
              <a:t>Не встречается</a:t>
            </a:r>
            <a:r>
              <a:rPr lang="ru-RU" dirty="0" smtClean="0"/>
              <a:t> ни ярких цветов, ни пёстрых бабочек.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Физкультминутка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b="1" i="1" dirty="0" smtClean="0"/>
              <a:t>Мы пройдёмся по дорожке»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Чтобы отдохнули ножки,</a:t>
            </a:r>
          </a:p>
          <a:p>
            <a:pPr>
              <a:buNone/>
            </a:pPr>
            <a:r>
              <a:rPr lang="ru-RU" dirty="0" smtClean="0"/>
              <a:t>Мы пройдёмся по дорожке.</a:t>
            </a:r>
          </a:p>
          <a:p>
            <a:pPr>
              <a:buNone/>
            </a:pPr>
            <a:r>
              <a:rPr lang="ru-RU" dirty="0" smtClean="0"/>
              <a:t>Но дорожка не простая – </a:t>
            </a:r>
          </a:p>
          <a:p>
            <a:pPr>
              <a:buNone/>
            </a:pPr>
            <a:r>
              <a:rPr lang="ru-RU" dirty="0" smtClean="0"/>
              <a:t>Нас от парт не отпускает.</a:t>
            </a:r>
          </a:p>
          <a:p>
            <a:pPr>
              <a:buNone/>
            </a:pPr>
            <a:r>
              <a:rPr lang="ru-RU" dirty="0" smtClean="0"/>
              <a:t>Голову тяну к плечу,</a:t>
            </a:r>
          </a:p>
          <a:p>
            <a:pPr>
              <a:buNone/>
            </a:pPr>
            <a:r>
              <a:rPr lang="ru-RU" dirty="0" smtClean="0"/>
              <a:t>Шею я размять хочу.</a:t>
            </a:r>
          </a:p>
          <a:p>
            <a:pPr>
              <a:buNone/>
            </a:pPr>
            <a:r>
              <a:rPr lang="ru-RU" dirty="0" smtClean="0"/>
              <a:t>В стороны разок - другой</a:t>
            </a:r>
          </a:p>
          <a:p>
            <a:pPr>
              <a:buNone/>
            </a:pPr>
            <a:r>
              <a:rPr lang="ru-RU" dirty="0" smtClean="0"/>
              <a:t>Покачаем головой.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Пальцы ставим мы к плечам,</a:t>
            </a:r>
          </a:p>
          <a:p>
            <a:pPr>
              <a:buNone/>
            </a:pPr>
            <a:r>
              <a:rPr lang="ru-RU" dirty="0" smtClean="0"/>
              <a:t>Руки будем мы вращать.</a:t>
            </a:r>
          </a:p>
          <a:p>
            <a:pPr>
              <a:buNone/>
            </a:pPr>
            <a:r>
              <a:rPr lang="ru-RU" dirty="0" smtClean="0"/>
              <a:t>Круг вперёд, другой – вперёд,</a:t>
            </a:r>
          </a:p>
          <a:p>
            <a:pPr>
              <a:buNone/>
            </a:pPr>
            <a:r>
              <a:rPr lang="ru-RU" dirty="0" smtClean="0"/>
              <a:t>А потом наоборот.</a:t>
            </a:r>
          </a:p>
          <a:p>
            <a:pPr>
              <a:buNone/>
            </a:pPr>
            <a:r>
              <a:rPr lang="ru-RU" dirty="0" smtClean="0"/>
              <a:t>Хорошо чуть-чуть размяться.</a:t>
            </a:r>
          </a:p>
          <a:p>
            <a:pPr>
              <a:buNone/>
            </a:pPr>
            <a:r>
              <a:rPr lang="ru-RU" dirty="0" smtClean="0"/>
              <a:t>Снова сядем заниматься.</a:t>
            </a:r>
          </a:p>
          <a:p>
            <a:endParaRPr lang="ru-RU" dirty="0"/>
          </a:p>
        </p:txBody>
      </p:sp>
      <p:pic>
        <p:nvPicPr>
          <p:cNvPr id="4098" name="Picture 2" descr="D:\картинки\аниме\17_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43884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591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Страна «Глаголия» </vt:lpstr>
      <vt:lpstr>Глагол</vt:lpstr>
      <vt:lpstr>Цели урока</vt:lpstr>
      <vt:lpstr>Проверка</vt:lpstr>
      <vt:lpstr>Фразеологизмы</vt:lpstr>
      <vt:lpstr>Проверка фразеологизмов</vt:lpstr>
      <vt:lpstr>Дополните текст глаголами.</vt:lpstr>
      <vt:lpstr>Отредактированный текст</vt:lpstr>
      <vt:lpstr>  Физкультминутка  «Мы пройдёмся по дорожке» </vt:lpstr>
      <vt:lpstr>Народные приметы</vt:lpstr>
      <vt:lpstr>Народные приметы. Проверка</vt:lpstr>
      <vt:lpstr>Орфостих</vt:lpstr>
      <vt:lpstr>Спряжение глаголов</vt:lpstr>
      <vt:lpstr>Подведём итог</vt:lpstr>
      <vt:lpstr>Спасибо за работу!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«Глаголия» </dc:title>
  <dc:creator>Екатерина</dc:creator>
  <cp:lastModifiedBy>Екатерина</cp:lastModifiedBy>
  <cp:revision>16</cp:revision>
  <dcterms:created xsi:type="dcterms:W3CDTF">2012-03-26T20:32:42Z</dcterms:created>
  <dcterms:modified xsi:type="dcterms:W3CDTF">2012-03-30T22:18:13Z</dcterms:modified>
</cp:coreProperties>
</file>