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935"/>
        <p:guide orient="horz" pos="40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17AC2-7C80-48C6-99AA-529A3940D829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009FF-7C5B-4C72-9D13-B074F096ED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1412875"/>
            <a:ext cx="84963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текста</a:t>
            </a:r>
            <a:r>
              <a:rPr lang="en-US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0772" y="214291"/>
            <a:ext cx="8715405" cy="824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Заголовок</a:t>
            </a:r>
          </a:p>
        </p:txBody>
      </p:sp>
      <p:pic>
        <p:nvPicPr>
          <p:cNvPr id="148484" name="Picture 4" descr="C:\Documents and Settings\pc118\Мои документы\!02_Проекты - презентации\Дизайн для учебной презентации\spark\line.png"/>
          <p:cNvPicPr>
            <a:picLocks noChangeAspect="1" noChangeArrowheads="1"/>
          </p:cNvPicPr>
          <p:nvPr userDrawn="1"/>
        </p:nvPicPr>
        <p:blipFill>
          <a:blip r:embed="rId5" cstate="print"/>
          <a:srcRect r="1505" b="22279"/>
          <a:stretch>
            <a:fillRect/>
          </a:stretch>
        </p:blipFill>
        <p:spPr bwMode="auto">
          <a:xfrm>
            <a:off x="66675" y="1078957"/>
            <a:ext cx="9077325" cy="13546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600" b="0" baseline="0">
          <a:solidFill>
            <a:srgbClr val="3D3F8F"/>
          </a:solidFill>
          <a:latin typeface="Calibri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266700" indent="-266700" algn="l" rtl="0" fontAlgn="base">
        <a:lnSpc>
          <a:spcPct val="90000"/>
        </a:lnSpc>
        <a:spcBef>
          <a:spcPts val="1200"/>
        </a:spcBef>
        <a:spcAft>
          <a:spcPct val="0"/>
        </a:spcAft>
        <a:buSzPct val="80000"/>
        <a:buFontTx/>
        <a:buBlip>
          <a:blip r:embed="rId6"/>
        </a:buBlip>
        <a:defRPr sz="2400" baseline="0">
          <a:solidFill>
            <a:srgbClr val="333333"/>
          </a:solidFill>
          <a:latin typeface="Calibri" pitchFamily="34" charset="0"/>
          <a:ea typeface="+mn-ea"/>
          <a:cs typeface="+mn-cs"/>
        </a:defRPr>
      </a:lvl1pPr>
      <a:lvl2pPr marL="622300" indent="-258763" algn="l" rtl="0" fontAlgn="base">
        <a:spcBef>
          <a:spcPct val="20000"/>
        </a:spcBef>
        <a:spcAft>
          <a:spcPct val="0"/>
        </a:spcAft>
        <a:buSzPct val="50000"/>
        <a:buBlip>
          <a:blip r:embed="rId7"/>
        </a:buBlip>
        <a:defRPr sz="2400">
          <a:solidFill>
            <a:srgbClr val="333333"/>
          </a:solidFill>
          <a:latin typeface="Calibri" pitchFamily="34" charset="0"/>
        </a:defRPr>
      </a:lvl2pPr>
      <a:lvl3pPr marL="1065213" indent="-357188" algn="l" rtl="0" fontAlgn="base">
        <a:spcBef>
          <a:spcPct val="20000"/>
        </a:spcBef>
        <a:spcAft>
          <a:spcPct val="0"/>
        </a:spcAft>
        <a:buSzPct val="50000"/>
        <a:buBlip>
          <a:blip r:embed="rId7"/>
        </a:buBlip>
        <a:defRPr sz="2400">
          <a:solidFill>
            <a:srgbClr val="666666"/>
          </a:solidFill>
          <a:latin typeface="Calibri" pitchFamily="34" charset="0"/>
        </a:defRPr>
      </a:lvl3pPr>
      <a:lvl4pPr marL="1435100" indent="-368300" algn="l" rtl="0" fontAlgn="base">
        <a:spcBef>
          <a:spcPct val="20000"/>
        </a:spcBef>
        <a:spcAft>
          <a:spcPct val="0"/>
        </a:spcAft>
        <a:buSzPct val="50000"/>
        <a:buBlip>
          <a:blip r:embed="rId7"/>
        </a:buBlip>
        <a:defRPr sz="2000">
          <a:solidFill>
            <a:srgbClr val="666666"/>
          </a:solidFill>
          <a:latin typeface="Calibri" pitchFamily="34" charset="0"/>
        </a:defRPr>
      </a:lvl4pPr>
      <a:lvl5pPr marL="1817688" indent="-381000" algn="l" rtl="0" fontAlgn="base">
        <a:spcBef>
          <a:spcPct val="20000"/>
        </a:spcBef>
        <a:spcAft>
          <a:spcPct val="0"/>
        </a:spcAft>
        <a:buSzPct val="50000"/>
        <a:buBlip>
          <a:blip r:embed="rId7"/>
        </a:buBlip>
        <a:defRPr sz="2000">
          <a:solidFill>
            <a:srgbClr val="666666"/>
          </a:solidFill>
          <a:latin typeface="Calibri" pitchFamily="34" charset="0"/>
        </a:defRPr>
      </a:lvl5pPr>
      <a:lvl6pPr marL="2274888" indent="-381000" algn="l" rtl="0" fontAlgn="base">
        <a:spcBef>
          <a:spcPct val="20000"/>
        </a:spcBef>
        <a:spcAft>
          <a:spcPct val="0"/>
        </a:spcAft>
        <a:buSzPct val="50000"/>
        <a:buBlip>
          <a:blip r:embed="rId7"/>
        </a:buBlip>
        <a:defRPr sz="2000">
          <a:solidFill>
            <a:srgbClr val="666666"/>
          </a:solidFill>
          <a:latin typeface="+mn-lt"/>
        </a:defRPr>
      </a:lvl6pPr>
      <a:lvl7pPr marL="2732088" indent="-381000" algn="l" rtl="0" fontAlgn="base">
        <a:spcBef>
          <a:spcPct val="20000"/>
        </a:spcBef>
        <a:spcAft>
          <a:spcPct val="0"/>
        </a:spcAft>
        <a:buSzPct val="50000"/>
        <a:buBlip>
          <a:blip r:embed="rId7"/>
        </a:buBlip>
        <a:defRPr sz="2000">
          <a:solidFill>
            <a:srgbClr val="666666"/>
          </a:solidFill>
          <a:latin typeface="+mn-lt"/>
        </a:defRPr>
      </a:lvl7pPr>
      <a:lvl8pPr marL="3189288" indent="-381000" algn="l" rtl="0" fontAlgn="base">
        <a:spcBef>
          <a:spcPct val="20000"/>
        </a:spcBef>
        <a:spcAft>
          <a:spcPct val="0"/>
        </a:spcAft>
        <a:buSzPct val="50000"/>
        <a:buBlip>
          <a:blip r:embed="rId7"/>
        </a:buBlip>
        <a:defRPr sz="2000">
          <a:solidFill>
            <a:srgbClr val="666666"/>
          </a:solidFill>
          <a:latin typeface="+mn-lt"/>
        </a:defRPr>
      </a:lvl8pPr>
      <a:lvl9pPr marL="3646488" indent="-381000" algn="l" rtl="0" fontAlgn="base">
        <a:spcBef>
          <a:spcPct val="20000"/>
        </a:spcBef>
        <a:spcAft>
          <a:spcPct val="0"/>
        </a:spcAft>
        <a:buSzPct val="50000"/>
        <a:buBlip>
          <a:blip r:embed="rId7"/>
        </a:buBlip>
        <a:defRPr sz="2000">
          <a:solidFill>
            <a:srgbClr val="6666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элемента</a:t>
            </a:r>
            <a:endParaRPr lang="ru-RU" dirty="0"/>
          </a:p>
        </p:txBody>
      </p:sp>
      <p:sp>
        <p:nvSpPr>
          <p:cNvPr id="8" name="Freeform 26"/>
          <p:cNvSpPr>
            <a:spLocks/>
          </p:cNvSpPr>
          <p:nvPr/>
        </p:nvSpPr>
        <p:spPr bwMode="auto">
          <a:xfrm>
            <a:off x="3998530" y="3320465"/>
            <a:ext cx="3238639" cy="2556807"/>
          </a:xfrm>
          <a:custGeom>
            <a:avLst/>
            <a:gdLst>
              <a:gd name="T0" fmla="*/ 44 w 822"/>
              <a:gd name="T1" fmla="*/ 327 h 667"/>
              <a:gd name="T2" fmla="*/ 57 w 822"/>
              <a:gd name="T3" fmla="*/ 325 h 667"/>
              <a:gd name="T4" fmla="*/ 70 w 822"/>
              <a:gd name="T5" fmla="*/ 327 h 667"/>
              <a:gd name="T6" fmla="*/ 92 w 822"/>
              <a:gd name="T7" fmla="*/ 340 h 667"/>
              <a:gd name="T8" fmla="*/ 113 w 822"/>
              <a:gd name="T9" fmla="*/ 353 h 667"/>
              <a:gd name="T10" fmla="*/ 124 w 822"/>
              <a:gd name="T11" fmla="*/ 357 h 667"/>
              <a:gd name="T12" fmla="*/ 134 w 822"/>
              <a:gd name="T13" fmla="*/ 353 h 667"/>
              <a:gd name="T14" fmla="*/ 140 w 822"/>
              <a:gd name="T15" fmla="*/ 343 h 667"/>
              <a:gd name="T16" fmla="*/ 414 w 822"/>
              <a:gd name="T17" fmla="*/ 142 h 667"/>
              <a:gd name="T18" fmla="*/ 430 w 822"/>
              <a:gd name="T19" fmla="*/ 134 h 667"/>
              <a:gd name="T20" fmla="*/ 435 w 822"/>
              <a:gd name="T21" fmla="*/ 123 h 667"/>
              <a:gd name="T22" fmla="*/ 429 w 822"/>
              <a:gd name="T23" fmla="*/ 108 h 667"/>
              <a:gd name="T24" fmla="*/ 413 w 822"/>
              <a:gd name="T25" fmla="*/ 84 h 667"/>
              <a:gd name="T26" fmla="*/ 405 w 822"/>
              <a:gd name="T27" fmla="*/ 67 h 667"/>
              <a:gd name="T28" fmla="*/ 403 w 822"/>
              <a:gd name="T29" fmla="*/ 52 h 667"/>
              <a:gd name="T30" fmla="*/ 408 w 822"/>
              <a:gd name="T31" fmla="*/ 34 h 667"/>
              <a:gd name="T32" fmla="*/ 419 w 822"/>
              <a:gd name="T33" fmla="*/ 21 h 667"/>
              <a:gd name="T34" fmla="*/ 435 w 822"/>
              <a:gd name="T35" fmla="*/ 10 h 667"/>
              <a:gd name="T36" fmla="*/ 456 w 822"/>
              <a:gd name="T37" fmla="*/ 3 h 667"/>
              <a:gd name="T38" fmla="*/ 477 w 822"/>
              <a:gd name="T39" fmla="*/ 0 h 667"/>
              <a:gd name="T40" fmla="*/ 499 w 822"/>
              <a:gd name="T41" fmla="*/ 1 h 667"/>
              <a:gd name="T42" fmla="*/ 520 w 822"/>
              <a:gd name="T43" fmla="*/ 6 h 667"/>
              <a:gd name="T44" fmla="*/ 534 w 822"/>
              <a:gd name="T45" fmla="*/ 13 h 667"/>
              <a:gd name="T46" fmla="*/ 548 w 822"/>
              <a:gd name="T47" fmla="*/ 24 h 667"/>
              <a:gd name="T48" fmla="*/ 558 w 822"/>
              <a:gd name="T49" fmla="*/ 37 h 667"/>
              <a:gd name="T50" fmla="*/ 561 w 822"/>
              <a:gd name="T51" fmla="*/ 55 h 667"/>
              <a:gd name="T52" fmla="*/ 558 w 822"/>
              <a:gd name="T53" fmla="*/ 68 h 667"/>
              <a:gd name="T54" fmla="*/ 550 w 822"/>
              <a:gd name="T55" fmla="*/ 83 h 667"/>
              <a:gd name="T56" fmla="*/ 531 w 822"/>
              <a:gd name="T57" fmla="*/ 111 h 667"/>
              <a:gd name="T58" fmla="*/ 527 w 822"/>
              <a:gd name="T59" fmla="*/ 123 h 667"/>
              <a:gd name="T60" fmla="*/ 528 w 822"/>
              <a:gd name="T61" fmla="*/ 130 h 667"/>
              <a:gd name="T62" fmla="*/ 535 w 822"/>
              <a:gd name="T63" fmla="*/ 137 h 667"/>
              <a:gd name="T64" fmla="*/ 548 w 822"/>
              <a:gd name="T65" fmla="*/ 142 h 667"/>
              <a:gd name="T66" fmla="*/ 142 w 822"/>
              <a:gd name="T67" fmla="*/ 667 h 667"/>
              <a:gd name="T68" fmla="*/ 136 w 822"/>
              <a:gd name="T69" fmla="*/ 456 h 667"/>
              <a:gd name="T70" fmla="*/ 129 w 822"/>
              <a:gd name="T71" fmla="*/ 450 h 667"/>
              <a:gd name="T72" fmla="*/ 121 w 822"/>
              <a:gd name="T73" fmla="*/ 450 h 667"/>
              <a:gd name="T74" fmla="*/ 106 w 822"/>
              <a:gd name="T75" fmla="*/ 458 h 667"/>
              <a:gd name="T76" fmla="*/ 75 w 822"/>
              <a:gd name="T77" fmla="*/ 478 h 667"/>
              <a:gd name="T78" fmla="*/ 59 w 822"/>
              <a:gd name="T79" fmla="*/ 484 h 667"/>
              <a:gd name="T80" fmla="*/ 47 w 822"/>
              <a:gd name="T81" fmla="*/ 483 h 667"/>
              <a:gd name="T82" fmla="*/ 34 w 822"/>
              <a:gd name="T83" fmla="*/ 478 h 667"/>
              <a:gd name="T84" fmla="*/ 19 w 822"/>
              <a:gd name="T85" fmla="*/ 463 h 667"/>
              <a:gd name="T86" fmla="*/ 8 w 822"/>
              <a:gd name="T87" fmla="*/ 446 h 667"/>
              <a:gd name="T88" fmla="*/ 2 w 822"/>
              <a:gd name="T89" fmla="*/ 424 h 667"/>
              <a:gd name="T90" fmla="*/ 1 w 822"/>
              <a:gd name="T91" fmla="*/ 392 h 667"/>
              <a:gd name="T92" fmla="*/ 7 w 822"/>
              <a:gd name="T93" fmla="*/ 366 h 667"/>
              <a:gd name="T94" fmla="*/ 18 w 822"/>
              <a:gd name="T95" fmla="*/ 348 h 667"/>
              <a:gd name="T96" fmla="*/ 31 w 822"/>
              <a:gd name="T97" fmla="*/ 334 h 66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22"/>
              <a:gd name="T148" fmla="*/ 0 h 667"/>
              <a:gd name="T149" fmla="*/ 822 w 822"/>
              <a:gd name="T150" fmla="*/ 667 h 66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22" h="667">
                <a:moveTo>
                  <a:pt x="35" y="332"/>
                </a:moveTo>
                <a:lnTo>
                  <a:pt x="39" y="329"/>
                </a:lnTo>
                <a:lnTo>
                  <a:pt x="44" y="327"/>
                </a:lnTo>
                <a:lnTo>
                  <a:pt x="48" y="326"/>
                </a:lnTo>
                <a:lnTo>
                  <a:pt x="53" y="325"/>
                </a:lnTo>
                <a:lnTo>
                  <a:pt x="57" y="325"/>
                </a:lnTo>
                <a:lnTo>
                  <a:pt x="61" y="325"/>
                </a:lnTo>
                <a:lnTo>
                  <a:pt x="66" y="326"/>
                </a:lnTo>
                <a:lnTo>
                  <a:pt x="70" y="327"/>
                </a:lnTo>
                <a:lnTo>
                  <a:pt x="77" y="331"/>
                </a:lnTo>
                <a:lnTo>
                  <a:pt x="85" y="335"/>
                </a:lnTo>
                <a:lnTo>
                  <a:pt x="92" y="340"/>
                </a:lnTo>
                <a:lnTo>
                  <a:pt x="99" y="345"/>
                </a:lnTo>
                <a:lnTo>
                  <a:pt x="107" y="349"/>
                </a:lnTo>
                <a:lnTo>
                  <a:pt x="113" y="353"/>
                </a:lnTo>
                <a:lnTo>
                  <a:pt x="119" y="356"/>
                </a:lnTo>
                <a:lnTo>
                  <a:pt x="121" y="357"/>
                </a:lnTo>
                <a:lnTo>
                  <a:pt x="124" y="357"/>
                </a:lnTo>
                <a:lnTo>
                  <a:pt x="129" y="356"/>
                </a:lnTo>
                <a:lnTo>
                  <a:pt x="132" y="355"/>
                </a:lnTo>
                <a:lnTo>
                  <a:pt x="134" y="353"/>
                </a:lnTo>
                <a:lnTo>
                  <a:pt x="136" y="350"/>
                </a:lnTo>
                <a:lnTo>
                  <a:pt x="138" y="347"/>
                </a:lnTo>
                <a:lnTo>
                  <a:pt x="140" y="343"/>
                </a:lnTo>
                <a:lnTo>
                  <a:pt x="142" y="338"/>
                </a:lnTo>
                <a:lnTo>
                  <a:pt x="142" y="142"/>
                </a:lnTo>
                <a:lnTo>
                  <a:pt x="414" y="142"/>
                </a:lnTo>
                <a:lnTo>
                  <a:pt x="421" y="139"/>
                </a:lnTo>
                <a:lnTo>
                  <a:pt x="426" y="137"/>
                </a:lnTo>
                <a:lnTo>
                  <a:pt x="430" y="134"/>
                </a:lnTo>
                <a:lnTo>
                  <a:pt x="432" y="130"/>
                </a:lnTo>
                <a:lnTo>
                  <a:pt x="434" y="127"/>
                </a:lnTo>
                <a:lnTo>
                  <a:pt x="435" y="123"/>
                </a:lnTo>
                <a:lnTo>
                  <a:pt x="434" y="120"/>
                </a:lnTo>
                <a:lnTo>
                  <a:pt x="433" y="116"/>
                </a:lnTo>
                <a:lnTo>
                  <a:pt x="429" y="108"/>
                </a:lnTo>
                <a:lnTo>
                  <a:pt x="424" y="100"/>
                </a:lnTo>
                <a:lnTo>
                  <a:pt x="418" y="92"/>
                </a:lnTo>
                <a:lnTo>
                  <a:pt x="413" y="84"/>
                </a:lnTo>
                <a:lnTo>
                  <a:pt x="409" y="77"/>
                </a:lnTo>
                <a:lnTo>
                  <a:pt x="406" y="71"/>
                </a:lnTo>
                <a:lnTo>
                  <a:pt x="405" y="67"/>
                </a:lnTo>
                <a:lnTo>
                  <a:pt x="404" y="64"/>
                </a:lnTo>
                <a:lnTo>
                  <a:pt x="403" y="58"/>
                </a:lnTo>
                <a:lnTo>
                  <a:pt x="403" y="52"/>
                </a:lnTo>
                <a:lnTo>
                  <a:pt x="404" y="46"/>
                </a:lnTo>
                <a:lnTo>
                  <a:pt x="406" y="39"/>
                </a:lnTo>
                <a:lnTo>
                  <a:pt x="408" y="34"/>
                </a:lnTo>
                <a:lnTo>
                  <a:pt x="411" y="29"/>
                </a:lnTo>
                <a:lnTo>
                  <a:pt x="415" y="25"/>
                </a:lnTo>
                <a:lnTo>
                  <a:pt x="419" y="21"/>
                </a:lnTo>
                <a:lnTo>
                  <a:pt x="424" y="17"/>
                </a:lnTo>
                <a:lnTo>
                  <a:pt x="430" y="13"/>
                </a:lnTo>
                <a:lnTo>
                  <a:pt x="435" y="10"/>
                </a:lnTo>
                <a:lnTo>
                  <a:pt x="443" y="7"/>
                </a:lnTo>
                <a:lnTo>
                  <a:pt x="449" y="5"/>
                </a:lnTo>
                <a:lnTo>
                  <a:pt x="456" y="3"/>
                </a:lnTo>
                <a:lnTo>
                  <a:pt x="463" y="1"/>
                </a:lnTo>
                <a:lnTo>
                  <a:pt x="470" y="0"/>
                </a:lnTo>
                <a:lnTo>
                  <a:pt x="477" y="0"/>
                </a:lnTo>
                <a:lnTo>
                  <a:pt x="485" y="0"/>
                </a:lnTo>
                <a:lnTo>
                  <a:pt x="492" y="0"/>
                </a:lnTo>
                <a:lnTo>
                  <a:pt x="499" y="1"/>
                </a:lnTo>
                <a:lnTo>
                  <a:pt x="506" y="2"/>
                </a:lnTo>
                <a:lnTo>
                  <a:pt x="513" y="4"/>
                </a:lnTo>
                <a:lnTo>
                  <a:pt x="520" y="6"/>
                </a:lnTo>
                <a:lnTo>
                  <a:pt x="525" y="8"/>
                </a:lnTo>
                <a:lnTo>
                  <a:pt x="528" y="9"/>
                </a:lnTo>
                <a:lnTo>
                  <a:pt x="534" y="13"/>
                </a:lnTo>
                <a:lnTo>
                  <a:pt x="540" y="17"/>
                </a:lnTo>
                <a:lnTo>
                  <a:pt x="545" y="21"/>
                </a:lnTo>
                <a:lnTo>
                  <a:pt x="548" y="24"/>
                </a:lnTo>
                <a:lnTo>
                  <a:pt x="550" y="26"/>
                </a:lnTo>
                <a:lnTo>
                  <a:pt x="555" y="32"/>
                </a:lnTo>
                <a:lnTo>
                  <a:pt x="558" y="37"/>
                </a:lnTo>
                <a:lnTo>
                  <a:pt x="560" y="42"/>
                </a:lnTo>
                <a:lnTo>
                  <a:pt x="561" y="48"/>
                </a:lnTo>
                <a:lnTo>
                  <a:pt x="561" y="55"/>
                </a:lnTo>
                <a:lnTo>
                  <a:pt x="560" y="61"/>
                </a:lnTo>
                <a:lnTo>
                  <a:pt x="559" y="64"/>
                </a:lnTo>
                <a:lnTo>
                  <a:pt x="558" y="68"/>
                </a:lnTo>
                <a:lnTo>
                  <a:pt x="554" y="75"/>
                </a:lnTo>
                <a:lnTo>
                  <a:pt x="552" y="79"/>
                </a:lnTo>
                <a:lnTo>
                  <a:pt x="550" y="83"/>
                </a:lnTo>
                <a:lnTo>
                  <a:pt x="540" y="96"/>
                </a:lnTo>
                <a:lnTo>
                  <a:pt x="534" y="106"/>
                </a:lnTo>
                <a:lnTo>
                  <a:pt x="531" y="111"/>
                </a:lnTo>
                <a:lnTo>
                  <a:pt x="529" y="115"/>
                </a:lnTo>
                <a:lnTo>
                  <a:pt x="527" y="119"/>
                </a:lnTo>
                <a:lnTo>
                  <a:pt x="527" y="123"/>
                </a:lnTo>
                <a:lnTo>
                  <a:pt x="527" y="127"/>
                </a:lnTo>
                <a:lnTo>
                  <a:pt x="527" y="129"/>
                </a:lnTo>
                <a:lnTo>
                  <a:pt x="528" y="130"/>
                </a:lnTo>
                <a:lnTo>
                  <a:pt x="530" y="132"/>
                </a:lnTo>
                <a:lnTo>
                  <a:pt x="531" y="134"/>
                </a:lnTo>
                <a:lnTo>
                  <a:pt x="535" y="137"/>
                </a:lnTo>
                <a:lnTo>
                  <a:pt x="538" y="138"/>
                </a:lnTo>
                <a:lnTo>
                  <a:pt x="541" y="140"/>
                </a:lnTo>
                <a:lnTo>
                  <a:pt x="548" y="142"/>
                </a:lnTo>
                <a:lnTo>
                  <a:pt x="822" y="142"/>
                </a:lnTo>
                <a:lnTo>
                  <a:pt x="822" y="667"/>
                </a:lnTo>
                <a:lnTo>
                  <a:pt x="142" y="667"/>
                </a:lnTo>
                <a:lnTo>
                  <a:pt x="142" y="470"/>
                </a:lnTo>
                <a:lnTo>
                  <a:pt x="138" y="460"/>
                </a:lnTo>
                <a:lnTo>
                  <a:pt x="136" y="456"/>
                </a:lnTo>
                <a:lnTo>
                  <a:pt x="134" y="454"/>
                </a:lnTo>
                <a:lnTo>
                  <a:pt x="132" y="451"/>
                </a:lnTo>
                <a:lnTo>
                  <a:pt x="129" y="450"/>
                </a:lnTo>
                <a:lnTo>
                  <a:pt x="127" y="449"/>
                </a:lnTo>
                <a:lnTo>
                  <a:pt x="124" y="449"/>
                </a:lnTo>
                <a:lnTo>
                  <a:pt x="121" y="450"/>
                </a:lnTo>
                <a:lnTo>
                  <a:pt x="118" y="451"/>
                </a:lnTo>
                <a:lnTo>
                  <a:pt x="112" y="454"/>
                </a:lnTo>
                <a:lnTo>
                  <a:pt x="106" y="458"/>
                </a:lnTo>
                <a:lnTo>
                  <a:pt x="98" y="463"/>
                </a:lnTo>
                <a:lnTo>
                  <a:pt x="83" y="473"/>
                </a:lnTo>
                <a:lnTo>
                  <a:pt x="75" y="478"/>
                </a:lnTo>
                <a:lnTo>
                  <a:pt x="72" y="480"/>
                </a:lnTo>
                <a:lnTo>
                  <a:pt x="68" y="481"/>
                </a:lnTo>
                <a:lnTo>
                  <a:pt x="59" y="484"/>
                </a:lnTo>
                <a:lnTo>
                  <a:pt x="55" y="484"/>
                </a:lnTo>
                <a:lnTo>
                  <a:pt x="51" y="484"/>
                </a:lnTo>
                <a:lnTo>
                  <a:pt x="47" y="483"/>
                </a:lnTo>
                <a:lnTo>
                  <a:pt x="42" y="482"/>
                </a:lnTo>
                <a:lnTo>
                  <a:pt x="38" y="480"/>
                </a:lnTo>
                <a:lnTo>
                  <a:pt x="34" y="478"/>
                </a:lnTo>
                <a:lnTo>
                  <a:pt x="26" y="471"/>
                </a:lnTo>
                <a:lnTo>
                  <a:pt x="22" y="467"/>
                </a:lnTo>
                <a:lnTo>
                  <a:pt x="19" y="463"/>
                </a:lnTo>
                <a:lnTo>
                  <a:pt x="12" y="455"/>
                </a:lnTo>
                <a:lnTo>
                  <a:pt x="10" y="450"/>
                </a:lnTo>
                <a:lnTo>
                  <a:pt x="8" y="446"/>
                </a:lnTo>
                <a:lnTo>
                  <a:pt x="4" y="435"/>
                </a:lnTo>
                <a:lnTo>
                  <a:pt x="3" y="429"/>
                </a:lnTo>
                <a:lnTo>
                  <a:pt x="2" y="424"/>
                </a:lnTo>
                <a:lnTo>
                  <a:pt x="1" y="414"/>
                </a:lnTo>
                <a:lnTo>
                  <a:pt x="0" y="403"/>
                </a:lnTo>
                <a:lnTo>
                  <a:pt x="1" y="392"/>
                </a:lnTo>
                <a:lnTo>
                  <a:pt x="3" y="382"/>
                </a:lnTo>
                <a:lnTo>
                  <a:pt x="6" y="371"/>
                </a:lnTo>
                <a:lnTo>
                  <a:pt x="7" y="366"/>
                </a:lnTo>
                <a:lnTo>
                  <a:pt x="9" y="361"/>
                </a:lnTo>
                <a:lnTo>
                  <a:pt x="14" y="352"/>
                </a:lnTo>
                <a:lnTo>
                  <a:pt x="18" y="348"/>
                </a:lnTo>
                <a:lnTo>
                  <a:pt x="21" y="344"/>
                </a:lnTo>
                <a:lnTo>
                  <a:pt x="27" y="337"/>
                </a:lnTo>
                <a:lnTo>
                  <a:pt x="31" y="334"/>
                </a:lnTo>
                <a:lnTo>
                  <a:pt x="35" y="3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92000" tIns="612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Четвёртый </a:t>
            </a:r>
            <a:r>
              <a:rPr lang="ru-RU" sz="2400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элемент</a:t>
            </a:r>
            <a:endParaRPr lang="ru-RU" sz="2400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reeform 27"/>
          <p:cNvSpPr>
            <a:spLocks/>
          </p:cNvSpPr>
          <p:nvPr/>
        </p:nvSpPr>
        <p:spPr bwMode="auto">
          <a:xfrm>
            <a:off x="1907705" y="3320465"/>
            <a:ext cx="2652824" cy="2556807"/>
          </a:xfrm>
          <a:custGeom>
            <a:avLst/>
            <a:gdLst>
              <a:gd name="T0" fmla="*/ 275 w 674"/>
              <a:gd name="T1" fmla="*/ 140 h 667"/>
              <a:gd name="T2" fmla="*/ 285 w 674"/>
              <a:gd name="T3" fmla="*/ 134 h 667"/>
              <a:gd name="T4" fmla="*/ 289 w 674"/>
              <a:gd name="T5" fmla="*/ 126 h 667"/>
              <a:gd name="T6" fmla="*/ 289 w 674"/>
              <a:gd name="T7" fmla="*/ 118 h 667"/>
              <a:gd name="T8" fmla="*/ 277 w 674"/>
              <a:gd name="T9" fmla="*/ 99 h 667"/>
              <a:gd name="T10" fmla="*/ 262 w 674"/>
              <a:gd name="T11" fmla="*/ 73 h 667"/>
              <a:gd name="T12" fmla="*/ 258 w 674"/>
              <a:gd name="T13" fmla="*/ 61 h 667"/>
              <a:gd name="T14" fmla="*/ 259 w 674"/>
              <a:gd name="T15" fmla="*/ 48 h 667"/>
              <a:gd name="T16" fmla="*/ 264 w 674"/>
              <a:gd name="T17" fmla="*/ 33 h 667"/>
              <a:gd name="T18" fmla="*/ 273 w 674"/>
              <a:gd name="T19" fmla="*/ 22 h 667"/>
              <a:gd name="T20" fmla="*/ 294 w 674"/>
              <a:gd name="T21" fmla="*/ 9 h 667"/>
              <a:gd name="T22" fmla="*/ 314 w 674"/>
              <a:gd name="T23" fmla="*/ 2 h 667"/>
              <a:gd name="T24" fmla="*/ 346 w 674"/>
              <a:gd name="T25" fmla="*/ 0 h 667"/>
              <a:gd name="T26" fmla="*/ 377 w 674"/>
              <a:gd name="T27" fmla="*/ 7 h 667"/>
              <a:gd name="T28" fmla="*/ 392 w 674"/>
              <a:gd name="T29" fmla="*/ 14 h 667"/>
              <a:gd name="T30" fmla="*/ 404 w 674"/>
              <a:gd name="T31" fmla="*/ 24 h 667"/>
              <a:gd name="T32" fmla="*/ 413 w 674"/>
              <a:gd name="T33" fmla="*/ 37 h 667"/>
              <a:gd name="T34" fmla="*/ 417 w 674"/>
              <a:gd name="T35" fmla="*/ 51 h 667"/>
              <a:gd name="T36" fmla="*/ 414 w 674"/>
              <a:gd name="T37" fmla="*/ 67 h 667"/>
              <a:gd name="T38" fmla="*/ 395 w 674"/>
              <a:gd name="T39" fmla="*/ 98 h 667"/>
              <a:gd name="T40" fmla="*/ 383 w 674"/>
              <a:gd name="T41" fmla="*/ 118 h 667"/>
              <a:gd name="T42" fmla="*/ 382 w 674"/>
              <a:gd name="T43" fmla="*/ 126 h 667"/>
              <a:gd name="T44" fmla="*/ 386 w 674"/>
              <a:gd name="T45" fmla="*/ 134 h 667"/>
              <a:gd name="T46" fmla="*/ 397 w 674"/>
              <a:gd name="T47" fmla="*/ 140 h 667"/>
              <a:gd name="T48" fmla="*/ 674 w 674"/>
              <a:gd name="T49" fmla="*/ 336 h 667"/>
              <a:gd name="T50" fmla="*/ 668 w 674"/>
              <a:gd name="T51" fmla="*/ 350 h 667"/>
              <a:gd name="T52" fmla="*/ 661 w 674"/>
              <a:gd name="T53" fmla="*/ 356 h 667"/>
              <a:gd name="T54" fmla="*/ 653 w 674"/>
              <a:gd name="T55" fmla="*/ 357 h 667"/>
              <a:gd name="T56" fmla="*/ 639 w 674"/>
              <a:gd name="T57" fmla="*/ 350 h 667"/>
              <a:gd name="T58" fmla="*/ 617 w 674"/>
              <a:gd name="T59" fmla="*/ 335 h 667"/>
              <a:gd name="T60" fmla="*/ 597 w 674"/>
              <a:gd name="T61" fmla="*/ 326 h 667"/>
              <a:gd name="T62" fmla="*/ 585 w 674"/>
              <a:gd name="T63" fmla="*/ 325 h 667"/>
              <a:gd name="T64" fmla="*/ 571 w 674"/>
              <a:gd name="T65" fmla="*/ 329 h 667"/>
              <a:gd name="T66" fmla="*/ 559 w 674"/>
              <a:gd name="T67" fmla="*/ 337 h 667"/>
              <a:gd name="T68" fmla="*/ 546 w 674"/>
              <a:gd name="T69" fmla="*/ 352 h 667"/>
              <a:gd name="T70" fmla="*/ 537 w 674"/>
              <a:gd name="T71" fmla="*/ 371 h 667"/>
              <a:gd name="T72" fmla="*/ 532 w 674"/>
              <a:gd name="T73" fmla="*/ 397 h 667"/>
              <a:gd name="T74" fmla="*/ 533 w 674"/>
              <a:gd name="T75" fmla="*/ 424 h 667"/>
              <a:gd name="T76" fmla="*/ 541 w 674"/>
              <a:gd name="T77" fmla="*/ 450 h 667"/>
              <a:gd name="T78" fmla="*/ 550 w 674"/>
              <a:gd name="T79" fmla="*/ 463 h 667"/>
              <a:gd name="T80" fmla="*/ 561 w 674"/>
              <a:gd name="T81" fmla="*/ 475 h 667"/>
              <a:gd name="T82" fmla="*/ 574 w 674"/>
              <a:gd name="T83" fmla="*/ 482 h 667"/>
              <a:gd name="T84" fmla="*/ 587 w 674"/>
              <a:gd name="T85" fmla="*/ 484 h 667"/>
              <a:gd name="T86" fmla="*/ 603 w 674"/>
              <a:gd name="T87" fmla="*/ 480 h 667"/>
              <a:gd name="T88" fmla="*/ 630 w 674"/>
              <a:gd name="T89" fmla="*/ 462 h 667"/>
              <a:gd name="T90" fmla="*/ 647 w 674"/>
              <a:gd name="T91" fmla="*/ 452 h 667"/>
              <a:gd name="T92" fmla="*/ 656 w 674"/>
              <a:gd name="T93" fmla="*/ 449 h 667"/>
              <a:gd name="T94" fmla="*/ 664 w 674"/>
              <a:gd name="T95" fmla="*/ 452 h 667"/>
              <a:gd name="T96" fmla="*/ 671 w 674"/>
              <a:gd name="T97" fmla="*/ 461 h 667"/>
              <a:gd name="T98" fmla="*/ 674 w 674"/>
              <a:gd name="T99" fmla="*/ 667 h 66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74"/>
              <a:gd name="T151" fmla="*/ 0 h 667"/>
              <a:gd name="T152" fmla="*/ 674 w 674"/>
              <a:gd name="T153" fmla="*/ 667 h 66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74" h="667">
                <a:moveTo>
                  <a:pt x="0" y="142"/>
                </a:moveTo>
                <a:lnTo>
                  <a:pt x="270" y="142"/>
                </a:lnTo>
                <a:lnTo>
                  <a:pt x="275" y="140"/>
                </a:lnTo>
                <a:lnTo>
                  <a:pt x="279" y="138"/>
                </a:lnTo>
                <a:lnTo>
                  <a:pt x="283" y="136"/>
                </a:lnTo>
                <a:lnTo>
                  <a:pt x="285" y="134"/>
                </a:lnTo>
                <a:lnTo>
                  <a:pt x="287" y="131"/>
                </a:lnTo>
                <a:lnTo>
                  <a:pt x="289" y="129"/>
                </a:lnTo>
                <a:lnTo>
                  <a:pt x="289" y="126"/>
                </a:lnTo>
                <a:lnTo>
                  <a:pt x="290" y="124"/>
                </a:lnTo>
                <a:lnTo>
                  <a:pt x="289" y="121"/>
                </a:lnTo>
                <a:lnTo>
                  <a:pt x="289" y="118"/>
                </a:lnTo>
                <a:lnTo>
                  <a:pt x="286" y="113"/>
                </a:lnTo>
                <a:lnTo>
                  <a:pt x="282" y="105"/>
                </a:lnTo>
                <a:lnTo>
                  <a:pt x="277" y="99"/>
                </a:lnTo>
                <a:lnTo>
                  <a:pt x="268" y="85"/>
                </a:lnTo>
                <a:lnTo>
                  <a:pt x="263" y="77"/>
                </a:lnTo>
                <a:lnTo>
                  <a:pt x="262" y="73"/>
                </a:lnTo>
                <a:lnTo>
                  <a:pt x="260" y="69"/>
                </a:lnTo>
                <a:lnTo>
                  <a:pt x="259" y="65"/>
                </a:lnTo>
                <a:lnTo>
                  <a:pt x="258" y="61"/>
                </a:lnTo>
                <a:lnTo>
                  <a:pt x="258" y="57"/>
                </a:lnTo>
                <a:lnTo>
                  <a:pt x="258" y="52"/>
                </a:lnTo>
                <a:lnTo>
                  <a:pt x="259" y="48"/>
                </a:lnTo>
                <a:lnTo>
                  <a:pt x="260" y="43"/>
                </a:lnTo>
                <a:lnTo>
                  <a:pt x="262" y="38"/>
                </a:lnTo>
                <a:lnTo>
                  <a:pt x="264" y="33"/>
                </a:lnTo>
                <a:lnTo>
                  <a:pt x="267" y="29"/>
                </a:lnTo>
                <a:lnTo>
                  <a:pt x="270" y="26"/>
                </a:lnTo>
                <a:lnTo>
                  <a:pt x="273" y="22"/>
                </a:lnTo>
                <a:lnTo>
                  <a:pt x="277" y="19"/>
                </a:lnTo>
                <a:lnTo>
                  <a:pt x="285" y="14"/>
                </a:lnTo>
                <a:lnTo>
                  <a:pt x="294" y="9"/>
                </a:lnTo>
                <a:lnTo>
                  <a:pt x="299" y="7"/>
                </a:lnTo>
                <a:lnTo>
                  <a:pt x="304" y="5"/>
                </a:lnTo>
                <a:lnTo>
                  <a:pt x="314" y="2"/>
                </a:lnTo>
                <a:lnTo>
                  <a:pt x="325" y="1"/>
                </a:lnTo>
                <a:lnTo>
                  <a:pt x="335" y="0"/>
                </a:lnTo>
                <a:lnTo>
                  <a:pt x="346" y="0"/>
                </a:lnTo>
                <a:lnTo>
                  <a:pt x="357" y="1"/>
                </a:lnTo>
                <a:lnTo>
                  <a:pt x="367" y="4"/>
                </a:lnTo>
                <a:lnTo>
                  <a:pt x="377" y="7"/>
                </a:lnTo>
                <a:lnTo>
                  <a:pt x="383" y="9"/>
                </a:lnTo>
                <a:lnTo>
                  <a:pt x="388" y="12"/>
                </a:lnTo>
                <a:lnTo>
                  <a:pt x="392" y="14"/>
                </a:lnTo>
                <a:lnTo>
                  <a:pt x="396" y="17"/>
                </a:lnTo>
                <a:lnTo>
                  <a:pt x="400" y="21"/>
                </a:lnTo>
                <a:lnTo>
                  <a:pt x="404" y="24"/>
                </a:lnTo>
                <a:lnTo>
                  <a:pt x="407" y="28"/>
                </a:lnTo>
                <a:lnTo>
                  <a:pt x="410" y="32"/>
                </a:lnTo>
                <a:lnTo>
                  <a:pt x="413" y="37"/>
                </a:lnTo>
                <a:lnTo>
                  <a:pt x="415" y="41"/>
                </a:lnTo>
                <a:lnTo>
                  <a:pt x="416" y="46"/>
                </a:lnTo>
                <a:lnTo>
                  <a:pt x="417" y="51"/>
                </a:lnTo>
                <a:lnTo>
                  <a:pt x="417" y="55"/>
                </a:lnTo>
                <a:lnTo>
                  <a:pt x="416" y="59"/>
                </a:lnTo>
                <a:lnTo>
                  <a:pt x="414" y="67"/>
                </a:lnTo>
                <a:lnTo>
                  <a:pt x="410" y="75"/>
                </a:lnTo>
                <a:lnTo>
                  <a:pt x="406" y="83"/>
                </a:lnTo>
                <a:lnTo>
                  <a:pt x="395" y="98"/>
                </a:lnTo>
                <a:lnTo>
                  <a:pt x="390" y="104"/>
                </a:lnTo>
                <a:lnTo>
                  <a:pt x="386" y="112"/>
                </a:lnTo>
                <a:lnTo>
                  <a:pt x="383" y="118"/>
                </a:lnTo>
                <a:lnTo>
                  <a:pt x="382" y="121"/>
                </a:lnTo>
                <a:lnTo>
                  <a:pt x="382" y="124"/>
                </a:lnTo>
                <a:lnTo>
                  <a:pt x="382" y="126"/>
                </a:lnTo>
                <a:lnTo>
                  <a:pt x="383" y="129"/>
                </a:lnTo>
                <a:lnTo>
                  <a:pt x="384" y="132"/>
                </a:lnTo>
                <a:lnTo>
                  <a:pt x="386" y="134"/>
                </a:lnTo>
                <a:lnTo>
                  <a:pt x="389" y="136"/>
                </a:lnTo>
                <a:lnTo>
                  <a:pt x="393" y="138"/>
                </a:lnTo>
                <a:lnTo>
                  <a:pt x="397" y="140"/>
                </a:lnTo>
                <a:lnTo>
                  <a:pt x="403" y="142"/>
                </a:lnTo>
                <a:lnTo>
                  <a:pt x="674" y="142"/>
                </a:lnTo>
                <a:lnTo>
                  <a:pt x="674" y="336"/>
                </a:lnTo>
                <a:lnTo>
                  <a:pt x="672" y="342"/>
                </a:lnTo>
                <a:lnTo>
                  <a:pt x="670" y="346"/>
                </a:lnTo>
                <a:lnTo>
                  <a:pt x="668" y="350"/>
                </a:lnTo>
                <a:lnTo>
                  <a:pt x="666" y="352"/>
                </a:lnTo>
                <a:lnTo>
                  <a:pt x="664" y="355"/>
                </a:lnTo>
                <a:lnTo>
                  <a:pt x="661" y="356"/>
                </a:lnTo>
                <a:lnTo>
                  <a:pt x="659" y="357"/>
                </a:lnTo>
                <a:lnTo>
                  <a:pt x="656" y="357"/>
                </a:lnTo>
                <a:lnTo>
                  <a:pt x="653" y="357"/>
                </a:lnTo>
                <a:lnTo>
                  <a:pt x="651" y="356"/>
                </a:lnTo>
                <a:lnTo>
                  <a:pt x="645" y="353"/>
                </a:lnTo>
                <a:lnTo>
                  <a:pt x="639" y="350"/>
                </a:lnTo>
                <a:lnTo>
                  <a:pt x="631" y="345"/>
                </a:lnTo>
                <a:lnTo>
                  <a:pt x="624" y="340"/>
                </a:lnTo>
                <a:lnTo>
                  <a:pt x="617" y="335"/>
                </a:lnTo>
                <a:lnTo>
                  <a:pt x="609" y="331"/>
                </a:lnTo>
                <a:lnTo>
                  <a:pt x="601" y="328"/>
                </a:lnTo>
                <a:lnTo>
                  <a:pt x="597" y="326"/>
                </a:lnTo>
                <a:lnTo>
                  <a:pt x="593" y="325"/>
                </a:lnTo>
                <a:lnTo>
                  <a:pt x="589" y="325"/>
                </a:lnTo>
                <a:lnTo>
                  <a:pt x="585" y="325"/>
                </a:lnTo>
                <a:lnTo>
                  <a:pt x="580" y="326"/>
                </a:lnTo>
                <a:lnTo>
                  <a:pt x="576" y="327"/>
                </a:lnTo>
                <a:lnTo>
                  <a:pt x="571" y="329"/>
                </a:lnTo>
                <a:lnTo>
                  <a:pt x="566" y="332"/>
                </a:lnTo>
                <a:lnTo>
                  <a:pt x="562" y="334"/>
                </a:lnTo>
                <a:lnTo>
                  <a:pt x="559" y="337"/>
                </a:lnTo>
                <a:lnTo>
                  <a:pt x="555" y="341"/>
                </a:lnTo>
                <a:lnTo>
                  <a:pt x="552" y="344"/>
                </a:lnTo>
                <a:lnTo>
                  <a:pt x="546" y="352"/>
                </a:lnTo>
                <a:lnTo>
                  <a:pt x="541" y="361"/>
                </a:lnTo>
                <a:lnTo>
                  <a:pt x="539" y="366"/>
                </a:lnTo>
                <a:lnTo>
                  <a:pt x="537" y="371"/>
                </a:lnTo>
                <a:lnTo>
                  <a:pt x="534" y="382"/>
                </a:lnTo>
                <a:lnTo>
                  <a:pt x="533" y="392"/>
                </a:lnTo>
                <a:lnTo>
                  <a:pt x="532" y="397"/>
                </a:lnTo>
                <a:lnTo>
                  <a:pt x="532" y="403"/>
                </a:lnTo>
                <a:lnTo>
                  <a:pt x="532" y="414"/>
                </a:lnTo>
                <a:lnTo>
                  <a:pt x="533" y="424"/>
                </a:lnTo>
                <a:lnTo>
                  <a:pt x="536" y="435"/>
                </a:lnTo>
                <a:lnTo>
                  <a:pt x="539" y="446"/>
                </a:lnTo>
                <a:lnTo>
                  <a:pt x="541" y="450"/>
                </a:lnTo>
                <a:lnTo>
                  <a:pt x="544" y="455"/>
                </a:lnTo>
                <a:lnTo>
                  <a:pt x="546" y="459"/>
                </a:lnTo>
                <a:lnTo>
                  <a:pt x="550" y="463"/>
                </a:lnTo>
                <a:lnTo>
                  <a:pt x="554" y="467"/>
                </a:lnTo>
                <a:lnTo>
                  <a:pt x="557" y="471"/>
                </a:lnTo>
                <a:lnTo>
                  <a:pt x="561" y="475"/>
                </a:lnTo>
                <a:lnTo>
                  <a:pt x="565" y="478"/>
                </a:lnTo>
                <a:lnTo>
                  <a:pt x="570" y="480"/>
                </a:lnTo>
                <a:lnTo>
                  <a:pt x="574" y="482"/>
                </a:lnTo>
                <a:lnTo>
                  <a:pt x="578" y="483"/>
                </a:lnTo>
                <a:lnTo>
                  <a:pt x="583" y="484"/>
                </a:lnTo>
                <a:lnTo>
                  <a:pt x="587" y="484"/>
                </a:lnTo>
                <a:lnTo>
                  <a:pt x="591" y="484"/>
                </a:lnTo>
                <a:lnTo>
                  <a:pt x="599" y="481"/>
                </a:lnTo>
                <a:lnTo>
                  <a:pt x="603" y="480"/>
                </a:lnTo>
                <a:lnTo>
                  <a:pt x="607" y="477"/>
                </a:lnTo>
                <a:lnTo>
                  <a:pt x="615" y="473"/>
                </a:lnTo>
                <a:lnTo>
                  <a:pt x="630" y="462"/>
                </a:lnTo>
                <a:lnTo>
                  <a:pt x="638" y="457"/>
                </a:lnTo>
                <a:lnTo>
                  <a:pt x="644" y="453"/>
                </a:lnTo>
                <a:lnTo>
                  <a:pt x="647" y="452"/>
                </a:lnTo>
                <a:lnTo>
                  <a:pt x="650" y="450"/>
                </a:lnTo>
                <a:lnTo>
                  <a:pt x="653" y="450"/>
                </a:lnTo>
                <a:lnTo>
                  <a:pt x="656" y="449"/>
                </a:lnTo>
                <a:lnTo>
                  <a:pt x="659" y="450"/>
                </a:lnTo>
                <a:lnTo>
                  <a:pt x="661" y="450"/>
                </a:lnTo>
                <a:lnTo>
                  <a:pt x="664" y="452"/>
                </a:lnTo>
                <a:lnTo>
                  <a:pt x="666" y="454"/>
                </a:lnTo>
                <a:lnTo>
                  <a:pt x="668" y="457"/>
                </a:lnTo>
                <a:lnTo>
                  <a:pt x="671" y="461"/>
                </a:lnTo>
                <a:lnTo>
                  <a:pt x="673" y="465"/>
                </a:lnTo>
                <a:lnTo>
                  <a:pt x="674" y="471"/>
                </a:lnTo>
                <a:lnTo>
                  <a:pt x="674" y="667"/>
                </a:lnTo>
                <a:lnTo>
                  <a:pt x="0" y="667"/>
                </a:lnTo>
                <a:lnTo>
                  <a:pt x="0" y="14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88000" tIns="612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Третий </a:t>
            </a:r>
            <a:r>
              <a:rPr lang="ru-RU" sz="2400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элемент</a:t>
            </a:r>
            <a:endParaRPr lang="ru-RU" sz="2400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Freeform 28"/>
          <p:cNvSpPr>
            <a:spLocks/>
          </p:cNvSpPr>
          <p:nvPr/>
        </p:nvSpPr>
        <p:spPr bwMode="auto">
          <a:xfrm>
            <a:off x="1991184" y="1844824"/>
            <a:ext cx="2652824" cy="2013890"/>
          </a:xfrm>
          <a:custGeom>
            <a:avLst/>
            <a:gdLst>
              <a:gd name="T0" fmla="*/ 674 w 674"/>
              <a:gd name="T1" fmla="*/ 196 h 525"/>
              <a:gd name="T2" fmla="*/ 668 w 674"/>
              <a:gd name="T3" fmla="*/ 208 h 525"/>
              <a:gd name="T4" fmla="*/ 661 w 674"/>
              <a:gd name="T5" fmla="*/ 214 h 525"/>
              <a:gd name="T6" fmla="*/ 653 w 674"/>
              <a:gd name="T7" fmla="*/ 215 h 525"/>
              <a:gd name="T8" fmla="*/ 639 w 674"/>
              <a:gd name="T9" fmla="*/ 207 h 525"/>
              <a:gd name="T10" fmla="*/ 609 w 674"/>
              <a:gd name="T11" fmla="*/ 189 h 525"/>
              <a:gd name="T12" fmla="*/ 598 w 674"/>
              <a:gd name="T13" fmla="*/ 184 h 525"/>
              <a:gd name="T14" fmla="*/ 585 w 674"/>
              <a:gd name="T15" fmla="*/ 183 h 525"/>
              <a:gd name="T16" fmla="*/ 571 w 674"/>
              <a:gd name="T17" fmla="*/ 187 h 525"/>
              <a:gd name="T18" fmla="*/ 559 w 674"/>
              <a:gd name="T19" fmla="*/ 195 h 525"/>
              <a:gd name="T20" fmla="*/ 546 w 674"/>
              <a:gd name="T21" fmla="*/ 210 h 525"/>
              <a:gd name="T22" fmla="*/ 538 w 674"/>
              <a:gd name="T23" fmla="*/ 229 h 525"/>
              <a:gd name="T24" fmla="*/ 532 w 674"/>
              <a:gd name="T25" fmla="*/ 255 h 525"/>
              <a:gd name="T26" fmla="*/ 534 w 674"/>
              <a:gd name="T27" fmla="*/ 282 h 525"/>
              <a:gd name="T28" fmla="*/ 542 w 674"/>
              <a:gd name="T29" fmla="*/ 308 h 525"/>
              <a:gd name="T30" fmla="*/ 551 w 674"/>
              <a:gd name="T31" fmla="*/ 321 h 525"/>
              <a:gd name="T32" fmla="*/ 562 w 674"/>
              <a:gd name="T33" fmla="*/ 332 h 525"/>
              <a:gd name="T34" fmla="*/ 574 w 674"/>
              <a:gd name="T35" fmla="*/ 340 h 525"/>
              <a:gd name="T36" fmla="*/ 587 w 674"/>
              <a:gd name="T37" fmla="*/ 342 h 525"/>
              <a:gd name="T38" fmla="*/ 607 w 674"/>
              <a:gd name="T39" fmla="*/ 336 h 525"/>
              <a:gd name="T40" fmla="*/ 630 w 674"/>
              <a:gd name="T41" fmla="*/ 320 h 525"/>
              <a:gd name="T42" fmla="*/ 650 w 674"/>
              <a:gd name="T43" fmla="*/ 309 h 525"/>
              <a:gd name="T44" fmla="*/ 661 w 674"/>
              <a:gd name="T45" fmla="*/ 308 h 525"/>
              <a:gd name="T46" fmla="*/ 668 w 674"/>
              <a:gd name="T47" fmla="*/ 314 h 525"/>
              <a:gd name="T48" fmla="*/ 674 w 674"/>
              <a:gd name="T49" fmla="*/ 328 h 525"/>
              <a:gd name="T50" fmla="*/ 393 w 674"/>
              <a:gd name="T51" fmla="*/ 521 h 525"/>
              <a:gd name="T52" fmla="*/ 384 w 674"/>
              <a:gd name="T53" fmla="*/ 515 h 525"/>
              <a:gd name="T54" fmla="*/ 382 w 674"/>
              <a:gd name="T55" fmla="*/ 507 h 525"/>
              <a:gd name="T56" fmla="*/ 386 w 674"/>
              <a:gd name="T57" fmla="*/ 495 h 525"/>
              <a:gd name="T58" fmla="*/ 400 w 674"/>
              <a:gd name="T59" fmla="*/ 473 h 525"/>
              <a:gd name="T60" fmla="*/ 414 w 674"/>
              <a:gd name="T61" fmla="*/ 450 h 525"/>
              <a:gd name="T62" fmla="*/ 417 w 674"/>
              <a:gd name="T63" fmla="*/ 433 h 525"/>
              <a:gd name="T64" fmla="*/ 413 w 674"/>
              <a:gd name="T65" fmla="*/ 419 h 525"/>
              <a:gd name="T66" fmla="*/ 400 w 674"/>
              <a:gd name="T67" fmla="*/ 404 h 525"/>
              <a:gd name="T68" fmla="*/ 383 w 674"/>
              <a:gd name="T69" fmla="*/ 392 h 525"/>
              <a:gd name="T70" fmla="*/ 362 w 674"/>
              <a:gd name="T71" fmla="*/ 385 h 525"/>
              <a:gd name="T72" fmla="*/ 335 w 674"/>
              <a:gd name="T73" fmla="*/ 383 h 525"/>
              <a:gd name="T74" fmla="*/ 304 w 674"/>
              <a:gd name="T75" fmla="*/ 388 h 525"/>
              <a:gd name="T76" fmla="*/ 285 w 674"/>
              <a:gd name="T77" fmla="*/ 396 h 525"/>
              <a:gd name="T78" fmla="*/ 270 w 674"/>
              <a:gd name="T79" fmla="*/ 409 h 525"/>
              <a:gd name="T80" fmla="*/ 262 w 674"/>
              <a:gd name="T81" fmla="*/ 421 h 525"/>
              <a:gd name="T82" fmla="*/ 258 w 674"/>
              <a:gd name="T83" fmla="*/ 435 h 525"/>
              <a:gd name="T84" fmla="*/ 259 w 674"/>
              <a:gd name="T85" fmla="*/ 448 h 525"/>
              <a:gd name="T86" fmla="*/ 268 w 674"/>
              <a:gd name="T87" fmla="*/ 467 h 525"/>
              <a:gd name="T88" fmla="*/ 282 w 674"/>
              <a:gd name="T89" fmla="*/ 488 h 525"/>
              <a:gd name="T90" fmla="*/ 289 w 674"/>
              <a:gd name="T91" fmla="*/ 504 h 525"/>
              <a:gd name="T92" fmla="*/ 288 w 674"/>
              <a:gd name="T93" fmla="*/ 512 h 525"/>
              <a:gd name="T94" fmla="*/ 282 w 674"/>
              <a:gd name="T95" fmla="*/ 519 h 525"/>
              <a:gd name="T96" fmla="*/ 269 w 674"/>
              <a:gd name="T97" fmla="*/ 525 h 52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74"/>
              <a:gd name="T148" fmla="*/ 0 h 525"/>
              <a:gd name="T149" fmla="*/ 674 w 674"/>
              <a:gd name="T150" fmla="*/ 525 h 52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74" h="525">
                <a:moveTo>
                  <a:pt x="0" y="0"/>
                </a:moveTo>
                <a:lnTo>
                  <a:pt x="674" y="0"/>
                </a:lnTo>
                <a:lnTo>
                  <a:pt x="674" y="196"/>
                </a:lnTo>
                <a:lnTo>
                  <a:pt x="672" y="201"/>
                </a:lnTo>
                <a:lnTo>
                  <a:pt x="670" y="205"/>
                </a:lnTo>
                <a:lnTo>
                  <a:pt x="668" y="208"/>
                </a:lnTo>
                <a:lnTo>
                  <a:pt x="666" y="211"/>
                </a:lnTo>
                <a:lnTo>
                  <a:pt x="664" y="213"/>
                </a:lnTo>
                <a:lnTo>
                  <a:pt x="661" y="214"/>
                </a:lnTo>
                <a:lnTo>
                  <a:pt x="659" y="215"/>
                </a:lnTo>
                <a:lnTo>
                  <a:pt x="656" y="215"/>
                </a:lnTo>
                <a:lnTo>
                  <a:pt x="653" y="215"/>
                </a:lnTo>
                <a:lnTo>
                  <a:pt x="651" y="214"/>
                </a:lnTo>
                <a:lnTo>
                  <a:pt x="645" y="211"/>
                </a:lnTo>
                <a:lnTo>
                  <a:pt x="639" y="207"/>
                </a:lnTo>
                <a:lnTo>
                  <a:pt x="631" y="203"/>
                </a:lnTo>
                <a:lnTo>
                  <a:pt x="617" y="193"/>
                </a:lnTo>
                <a:lnTo>
                  <a:pt x="609" y="189"/>
                </a:lnTo>
                <a:lnTo>
                  <a:pt x="606" y="187"/>
                </a:lnTo>
                <a:lnTo>
                  <a:pt x="602" y="185"/>
                </a:lnTo>
                <a:lnTo>
                  <a:pt x="598" y="184"/>
                </a:lnTo>
                <a:lnTo>
                  <a:pt x="593" y="183"/>
                </a:lnTo>
                <a:lnTo>
                  <a:pt x="589" y="183"/>
                </a:lnTo>
                <a:lnTo>
                  <a:pt x="585" y="183"/>
                </a:lnTo>
                <a:lnTo>
                  <a:pt x="580" y="184"/>
                </a:lnTo>
                <a:lnTo>
                  <a:pt x="576" y="185"/>
                </a:lnTo>
                <a:lnTo>
                  <a:pt x="571" y="187"/>
                </a:lnTo>
                <a:lnTo>
                  <a:pt x="567" y="190"/>
                </a:lnTo>
                <a:lnTo>
                  <a:pt x="563" y="192"/>
                </a:lnTo>
                <a:lnTo>
                  <a:pt x="559" y="195"/>
                </a:lnTo>
                <a:lnTo>
                  <a:pt x="556" y="199"/>
                </a:lnTo>
                <a:lnTo>
                  <a:pt x="553" y="202"/>
                </a:lnTo>
                <a:lnTo>
                  <a:pt x="546" y="210"/>
                </a:lnTo>
                <a:lnTo>
                  <a:pt x="541" y="219"/>
                </a:lnTo>
                <a:lnTo>
                  <a:pt x="539" y="224"/>
                </a:lnTo>
                <a:lnTo>
                  <a:pt x="538" y="229"/>
                </a:lnTo>
                <a:lnTo>
                  <a:pt x="535" y="240"/>
                </a:lnTo>
                <a:lnTo>
                  <a:pt x="533" y="250"/>
                </a:lnTo>
                <a:lnTo>
                  <a:pt x="532" y="255"/>
                </a:lnTo>
                <a:lnTo>
                  <a:pt x="532" y="261"/>
                </a:lnTo>
                <a:lnTo>
                  <a:pt x="532" y="272"/>
                </a:lnTo>
                <a:lnTo>
                  <a:pt x="534" y="282"/>
                </a:lnTo>
                <a:lnTo>
                  <a:pt x="536" y="293"/>
                </a:lnTo>
                <a:lnTo>
                  <a:pt x="540" y="304"/>
                </a:lnTo>
                <a:lnTo>
                  <a:pt x="542" y="308"/>
                </a:lnTo>
                <a:lnTo>
                  <a:pt x="544" y="313"/>
                </a:lnTo>
                <a:lnTo>
                  <a:pt x="547" y="317"/>
                </a:lnTo>
                <a:lnTo>
                  <a:pt x="551" y="321"/>
                </a:lnTo>
                <a:lnTo>
                  <a:pt x="554" y="325"/>
                </a:lnTo>
                <a:lnTo>
                  <a:pt x="558" y="329"/>
                </a:lnTo>
                <a:lnTo>
                  <a:pt x="562" y="332"/>
                </a:lnTo>
                <a:lnTo>
                  <a:pt x="566" y="336"/>
                </a:lnTo>
                <a:lnTo>
                  <a:pt x="570" y="338"/>
                </a:lnTo>
                <a:lnTo>
                  <a:pt x="574" y="340"/>
                </a:lnTo>
                <a:lnTo>
                  <a:pt x="579" y="341"/>
                </a:lnTo>
                <a:lnTo>
                  <a:pt x="583" y="342"/>
                </a:lnTo>
                <a:lnTo>
                  <a:pt x="587" y="342"/>
                </a:lnTo>
                <a:lnTo>
                  <a:pt x="591" y="342"/>
                </a:lnTo>
                <a:lnTo>
                  <a:pt x="600" y="339"/>
                </a:lnTo>
                <a:lnTo>
                  <a:pt x="607" y="336"/>
                </a:lnTo>
                <a:lnTo>
                  <a:pt x="615" y="331"/>
                </a:lnTo>
                <a:lnTo>
                  <a:pt x="623" y="326"/>
                </a:lnTo>
                <a:lnTo>
                  <a:pt x="630" y="320"/>
                </a:lnTo>
                <a:lnTo>
                  <a:pt x="638" y="316"/>
                </a:lnTo>
                <a:lnTo>
                  <a:pt x="644" y="311"/>
                </a:lnTo>
                <a:lnTo>
                  <a:pt x="650" y="309"/>
                </a:lnTo>
                <a:lnTo>
                  <a:pt x="653" y="308"/>
                </a:lnTo>
                <a:lnTo>
                  <a:pt x="656" y="307"/>
                </a:lnTo>
                <a:lnTo>
                  <a:pt x="661" y="308"/>
                </a:lnTo>
                <a:lnTo>
                  <a:pt x="664" y="309"/>
                </a:lnTo>
                <a:lnTo>
                  <a:pt x="666" y="312"/>
                </a:lnTo>
                <a:lnTo>
                  <a:pt x="668" y="314"/>
                </a:lnTo>
                <a:lnTo>
                  <a:pt x="670" y="318"/>
                </a:lnTo>
                <a:lnTo>
                  <a:pt x="672" y="322"/>
                </a:lnTo>
                <a:lnTo>
                  <a:pt x="674" y="328"/>
                </a:lnTo>
                <a:lnTo>
                  <a:pt x="674" y="525"/>
                </a:lnTo>
                <a:lnTo>
                  <a:pt x="403" y="525"/>
                </a:lnTo>
                <a:lnTo>
                  <a:pt x="393" y="521"/>
                </a:lnTo>
                <a:lnTo>
                  <a:pt x="390" y="519"/>
                </a:lnTo>
                <a:lnTo>
                  <a:pt x="387" y="517"/>
                </a:lnTo>
                <a:lnTo>
                  <a:pt x="384" y="515"/>
                </a:lnTo>
                <a:lnTo>
                  <a:pt x="383" y="512"/>
                </a:lnTo>
                <a:lnTo>
                  <a:pt x="382" y="509"/>
                </a:lnTo>
                <a:lnTo>
                  <a:pt x="382" y="507"/>
                </a:lnTo>
                <a:lnTo>
                  <a:pt x="382" y="504"/>
                </a:lnTo>
                <a:lnTo>
                  <a:pt x="383" y="501"/>
                </a:lnTo>
                <a:lnTo>
                  <a:pt x="386" y="495"/>
                </a:lnTo>
                <a:lnTo>
                  <a:pt x="390" y="487"/>
                </a:lnTo>
                <a:lnTo>
                  <a:pt x="395" y="481"/>
                </a:lnTo>
                <a:lnTo>
                  <a:pt x="400" y="473"/>
                </a:lnTo>
                <a:lnTo>
                  <a:pt x="405" y="466"/>
                </a:lnTo>
                <a:lnTo>
                  <a:pt x="410" y="458"/>
                </a:lnTo>
                <a:lnTo>
                  <a:pt x="414" y="450"/>
                </a:lnTo>
                <a:lnTo>
                  <a:pt x="416" y="442"/>
                </a:lnTo>
                <a:lnTo>
                  <a:pt x="417" y="438"/>
                </a:lnTo>
                <a:lnTo>
                  <a:pt x="417" y="433"/>
                </a:lnTo>
                <a:lnTo>
                  <a:pt x="416" y="429"/>
                </a:lnTo>
                <a:lnTo>
                  <a:pt x="415" y="424"/>
                </a:lnTo>
                <a:lnTo>
                  <a:pt x="413" y="419"/>
                </a:lnTo>
                <a:lnTo>
                  <a:pt x="410" y="415"/>
                </a:lnTo>
                <a:lnTo>
                  <a:pt x="404" y="407"/>
                </a:lnTo>
                <a:lnTo>
                  <a:pt x="400" y="404"/>
                </a:lnTo>
                <a:lnTo>
                  <a:pt x="396" y="400"/>
                </a:lnTo>
                <a:lnTo>
                  <a:pt x="388" y="395"/>
                </a:lnTo>
                <a:lnTo>
                  <a:pt x="383" y="392"/>
                </a:lnTo>
                <a:lnTo>
                  <a:pt x="377" y="390"/>
                </a:lnTo>
                <a:lnTo>
                  <a:pt x="367" y="387"/>
                </a:lnTo>
                <a:lnTo>
                  <a:pt x="362" y="385"/>
                </a:lnTo>
                <a:lnTo>
                  <a:pt x="357" y="384"/>
                </a:lnTo>
                <a:lnTo>
                  <a:pt x="346" y="383"/>
                </a:lnTo>
                <a:lnTo>
                  <a:pt x="335" y="383"/>
                </a:lnTo>
                <a:lnTo>
                  <a:pt x="325" y="383"/>
                </a:lnTo>
                <a:lnTo>
                  <a:pt x="314" y="385"/>
                </a:lnTo>
                <a:lnTo>
                  <a:pt x="304" y="388"/>
                </a:lnTo>
                <a:lnTo>
                  <a:pt x="299" y="390"/>
                </a:lnTo>
                <a:lnTo>
                  <a:pt x="294" y="392"/>
                </a:lnTo>
                <a:lnTo>
                  <a:pt x="285" y="396"/>
                </a:lnTo>
                <a:lnTo>
                  <a:pt x="281" y="399"/>
                </a:lnTo>
                <a:lnTo>
                  <a:pt x="277" y="402"/>
                </a:lnTo>
                <a:lnTo>
                  <a:pt x="270" y="409"/>
                </a:lnTo>
                <a:lnTo>
                  <a:pt x="267" y="412"/>
                </a:lnTo>
                <a:lnTo>
                  <a:pt x="264" y="416"/>
                </a:lnTo>
                <a:lnTo>
                  <a:pt x="262" y="421"/>
                </a:lnTo>
                <a:lnTo>
                  <a:pt x="260" y="425"/>
                </a:lnTo>
                <a:lnTo>
                  <a:pt x="259" y="431"/>
                </a:lnTo>
                <a:lnTo>
                  <a:pt x="258" y="435"/>
                </a:lnTo>
                <a:lnTo>
                  <a:pt x="258" y="440"/>
                </a:lnTo>
                <a:lnTo>
                  <a:pt x="258" y="444"/>
                </a:lnTo>
                <a:lnTo>
                  <a:pt x="259" y="448"/>
                </a:lnTo>
                <a:lnTo>
                  <a:pt x="260" y="452"/>
                </a:lnTo>
                <a:lnTo>
                  <a:pt x="263" y="460"/>
                </a:lnTo>
                <a:lnTo>
                  <a:pt x="268" y="467"/>
                </a:lnTo>
                <a:lnTo>
                  <a:pt x="273" y="475"/>
                </a:lnTo>
                <a:lnTo>
                  <a:pt x="277" y="482"/>
                </a:lnTo>
                <a:lnTo>
                  <a:pt x="282" y="488"/>
                </a:lnTo>
                <a:lnTo>
                  <a:pt x="286" y="495"/>
                </a:lnTo>
                <a:lnTo>
                  <a:pt x="288" y="501"/>
                </a:lnTo>
                <a:lnTo>
                  <a:pt x="289" y="504"/>
                </a:lnTo>
                <a:lnTo>
                  <a:pt x="289" y="507"/>
                </a:lnTo>
                <a:lnTo>
                  <a:pt x="289" y="509"/>
                </a:lnTo>
                <a:lnTo>
                  <a:pt x="288" y="512"/>
                </a:lnTo>
                <a:lnTo>
                  <a:pt x="287" y="514"/>
                </a:lnTo>
                <a:lnTo>
                  <a:pt x="285" y="517"/>
                </a:lnTo>
                <a:lnTo>
                  <a:pt x="282" y="519"/>
                </a:lnTo>
                <a:lnTo>
                  <a:pt x="279" y="521"/>
                </a:lnTo>
                <a:lnTo>
                  <a:pt x="274" y="523"/>
                </a:lnTo>
                <a:lnTo>
                  <a:pt x="269" y="525"/>
                </a:lnTo>
                <a:lnTo>
                  <a:pt x="0" y="525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88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Первый </a:t>
            </a:r>
            <a:br>
              <a:rPr lang="ru-RU" sz="24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элемент</a:t>
            </a:r>
            <a:endParaRPr lang="ru-RU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Freeform 29"/>
          <p:cNvSpPr>
            <a:spLocks/>
          </p:cNvSpPr>
          <p:nvPr/>
        </p:nvSpPr>
        <p:spPr bwMode="auto">
          <a:xfrm>
            <a:off x="3998530" y="1849492"/>
            <a:ext cx="3238639" cy="2013890"/>
          </a:xfrm>
          <a:custGeom>
            <a:avLst/>
            <a:gdLst>
              <a:gd name="T0" fmla="*/ 542 w 822"/>
              <a:gd name="T1" fmla="*/ 522 h 525"/>
              <a:gd name="T2" fmla="*/ 530 w 822"/>
              <a:gd name="T3" fmla="*/ 515 h 525"/>
              <a:gd name="T4" fmla="*/ 527 w 822"/>
              <a:gd name="T5" fmla="*/ 506 h 525"/>
              <a:gd name="T6" fmla="*/ 534 w 822"/>
              <a:gd name="T7" fmla="*/ 489 h 525"/>
              <a:gd name="T8" fmla="*/ 555 w 822"/>
              <a:gd name="T9" fmla="*/ 458 h 525"/>
              <a:gd name="T10" fmla="*/ 561 w 822"/>
              <a:gd name="T11" fmla="*/ 442 h 525"/>
              <a:gd name="T12" fmla="*/ 560 w 822"/>
              <a:gd name="T13" fmla="*/ 425 h 525"/>
              <a:gd name="T14" fmla="*/ 556 w 822"/>
              <a:gd name="T15" fmla="*/ 416 h 525"/>
              <a:gd name="T16" fmla="*/ 548 w 822"/>
              <a:gd name="T17" fmla="*/ 405 h 525"/>
              <a:gd name="T18" fmla="*/ 531 w 822"/>
              <a:gd name="T19" fmla="*/ 393 h 525"/>
              <a:gd name="T20" fmla="*/ 515 w 822"/>
              <a:gd name="T21" fmla="*/ 387 h 525"/>
              <a:gd name="T22" fmla="*/ 492 w 822"/>
              <a:gd name="T23" fmla="*/ 383 h 525"/>
              <a:gd name="T24" fmla="*/ 457 w 822"/>
              <a:gd name="T25" fmla="*/ 385 h 525"/>
              <a:gd name="T26" fmla="*/ 434 w 822"/>
              <a:gd name="T27" fmla="*/ 393 h 525"/>
              <a:gd name="T28" fmla="*/ 420 w 822"/>
              <a:gd name="T29" fmla="*/ 403 h 525"/>
              <a:gd name="T30" fmla="*/ 409 w 822"/>
              <a:gd name="T31" fmla="*/ 416 h 525"/>
              <a:gd name="T32" fmla="*/ 403 w 822"/>
              <a:gd name="T33" fmla="*/ 431 h 525"/>
              <a:gd name="T34" fmla="*/ 403 w 822"/>
              <a:gd name="T35" fmla="*/ 444 h 525"/>
              <a:gd name="T36" fmla="*/ 408 w 822"/>
              <a:gd name="T37" fmla="*/ 460 h 525"/>
              <a:gd name="T38" fmla="*/ 422 w 822"/>
              <a:gd name="T39" fmla="*/ 482 h 525"/>
              <a:gd name="T40" fmla="*/ 433 w 822"/>
              <a:gd name="T41" fmla="*/ 501 h 525"/>
              <a:gd name="T42" fmla="*/ 434 w 822"/>
              <a:gd name="T43" fmla="*/ 509 h 525"/>
              <a:gd name="T44" fmla="*/ 430 w 822"/>
              <a:gd name="T45" fmla="*/ 517 h 525"/>
              <a:gd name="T46" fmla="*/ 419 w 822"/>
              <a:gd name="T47" fmla="*/ 523 h 525"/>
              <a:gd name="T48" fmla="*/ 142 w 822"/>
              <a:gd name="T49" fmla="*/ 327 h 525"/>
              <a:gd name="T50" fmla="*/ 132 w 822"/>
              <a:gd name="T51" fmla="*/ 309 h 525"/>
              <a:gd name="T52" fmla="*/ 124 w 822"/>
              <a:gd name="T53" fmla="*/ 307 h 525"/>
              <a:gd name="T54" fmla="*/ 112 w 822"/>
              <a:gd name="T55" fmla="*/ 312 h 525"/>
              <a:gd name="T56" fmla="*/ 83 w 822"/>
              <a:gd name="T57" fmla="*/ 331 h 525"/>
              <a:gd name="T58" fmla="*/ 72 w 822"/>
              <a:gd name="T59" fmla="*/ 338 h 525"/>
              <a:gd name="T60" fmla="*/ 55 w 822"/>
              <a:gd name="T61" fmla="*/ 342 h 525"/>
              <a:gd name="T62" fmla="*/ 43 w 822"/>
              <a:gd name="T63" fmla="*/ 340 h 525"/>
              <a:gd name="T64" fmla="*/ 26 w 822"/>
              <a:gd name="T65" fmla="*/ 329 h 525"/>
              <a:gd name="T66" fmla="*/ 12 w 822"/>
              <a:gd name="T67" fmla="*/ 313 h 525"/>
              <a:gd name="T68" fmla="*/ 4 w 822"/>
              <a:gd name="T69" fmla="*/ 293 h 525"/>
              <a:gd name="T70" fmla="*/ 1 w 822"/>
              <a:gd name="T71" fmla="*/ 272 h 525"/>
              <a:gd name="T72" fmla="*/ 3 w 822"/>
              <a:gd name="T73" fmla="*/ 240 h 525"/>
              <a:gd name="T74" fmla="*/ 10 w 822"/>
              <a:gd name="T75" fmla="*/ 219 h 525"/>
              <a:gd name="T76" fmla="*/ 21 w 822"/>
              <a:gd name="T77" fmla="*/ 202 h 525"/>
              <a:gd name="T78" fmla="*/ 35 w 822"/>
              <a:gd name="T79" fmla="*/ 190 h 525"/>
              <a:gd name="T80" fmla="*/ 49 w 822"/>
              <a:gd name="T81" fmla="*/ 184 h 525"/>
              <a:gd name="T82" fmla="*/ 61 w 822"/>
              <a:gd name="T83" fmla="*/ 183 h 525"/>
              <a:gd name="T84" fmla="*/ 78 w 822"/>
              <a:gd name="T85" fmla="*/ 189 h 525"/>
              <a:gd name="T86" fmla="*/ 99 w 822"/>
              <a:gd name="T87" fmla="*/ 203 h 525"/>
              <a:gd name="T88" fmla="*/ 119 w 822"/>
              <a:gd name="T89" fmla="*/ 214 h 525"/>
              <a:gd name="T90" fmla="*/ 127 w 822"/>
              <a:gd name="T91" fmla="*/ 215 h 525"/>
              <a:gd name="T92" fmla="*/ 134 w 822"/>
              <a:gd name="T93" fmla="*/ 211 h 525"/>
              <a:gd name="T94" fmla="*/ 142 w 822"/>
              <a:gd name="T95" fmla="*/ 196 h 525"/>
              <a:gd name="T96" fmla="*/ 822 w 822"/>
              <a:gd name="T97" fmla="*/ 525 h 52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22"/>
              <a:gd name="T148" fmla="*/ 0 h 525"/>
              <a:gd name="T149" fmla="*/ 822 w 822"/>
              <a:gd name="T150" fmla="*/ 525 h 52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22" h="525">
                <a:moveTo>
                  <a:pt x="822" y="525"/>
                </a:moveTo>
                <a:lnTo>
                  <a:pt x="549" y="525"/>
                </a:lnTo>
                <a:lnTo>
                  <a:pt x="542" y="522"/>
                </a:lnTo>
                <a:lnTo>
                  <a:pt x="536" y="520"/>
                </a:lnTo>
                <a:lnTo>
                  <a:pt x="532" y="516"/>
                </a:lnTo>
                <a:lnTo>
                  <a:pt x="530" y="515"/>
                </a:lnTo>
                <a:lnTo>
                  <a:pt x="529" y="513"/>
                </a:lnTo>
                <a:lnTo>
                  <a:pt x="528" y="510"/>
                </a:lnTo>
                <a:lnTo>
                  <a:pt x="527" y="506"/>
                </a:lnTo>
                <a:lnTo>
                  <a:pt x="528" y="502"/>
                </a:lnTo>
                <a:lnTo>
                  <a:pt x="529" y="498"/>
                </a:lnTo>
                <a:lnTo>
                  <a:pt x="534" y="489"/>
                </a:lnTo>
                <a:lnTo>
                  <a:pt x="540" y="479"/>
                </a:lnTo>
                <a:lnTo>
                  <a:pt x="550" y="466"/>
                </a:lnTo>
                <a:lnTo>
                  <a:pt x="555" y="458"/>
                </a:lnTo>
                <a:lnTo>
                  <a:pt x="558" y="451"/>
                </a:lnTo>
                <a:lnTo>
                  <a:pt x="560" y="445"/>
                </a:lnTo>
                <a:lnTo>
                  <a:pt x="561" y="442"/>
                </a:lnTo>
                <a:lnTo>
                  <a:pt x="561" y="438"/>
                </a:lnTo>
                <a:lnTo>
                  <a:pt x="561" y="432"/>
                </a:lnTo>
                <a:lnTo>
                  <a:pt x="560" y="425"/>
                </a:lnTo>
                <a:lnTo>
                  <a:pt x="559" y="422"/>
                </a:lnTo>
                <a:lnTo>
                  <a:pt x="558" y="420"/>
                </a:lnTo>
                <a:lnTo>
                  <a:pt x="556" y="416"/>
                </a:lnTo>
                <a:lnTo>
                  <a:pt x="554" y="412"/>
                </a:lnTo>
                <a:lnTo>
                  <a:pt x="551" y="408"/>
                </a:lnTo>
                <a:lnTo>
                  <a:pt x="548" y="405"/>
                </a:lnTo>
                <a:lnTo>
                  <a:pt x="544" y="402"/>
                </a:lnTo>
                <a:lnTo>
                  <a:pt x="536" y="396"/>
                </a:lnTo>
                <a:lnTo>
                  <a:pt x="531" y="393"/>
                </a:lnTo>
                <a:lnTo>
                  <a:pt x="527" y="391"/>
                </a:lnTo>
                <a:lnTo>
                  <a:pt x="520" y="389"/>
                </a:lnTo>
                <a:lnTo>
                  <a:pt x="515" y="387"/>
                </a:lnTo>
                <a:lnTo>
                  <a:pt x="504" y="384"/>
                </a:lnTo>
                <a:lnTo>
                  <a:pt x="498" y="383"/>
                </a:lnTo>
                <a:lnTo>
                  <a:pt x="492" y="383"/>
                </a:lnTo>
                <a:lnTo>
                  <a:pt x="480" y="382"/>
                </a:lnTo>
                <a:lnTo>
                  <a:pt x="468" y="383"/>
                </a:lnTo>
                <a:lnTo>
                  <a:pt x="457" y="385"/>
                </a:lnTo>
                <a:lnTo>
                  <a:pt x="445" y="388"/>
                </a:lnTo>
                <a:lnTo>
                  <a:pt x="439" y="391"/>
                </a:lnTo>
                <a:lnTo>
                  <a:pt x="434" y="393"/>
                </a:lnTo>
                <a:lnTo>
                  <a:pt x="429" y="396"/>
                </a:lnTo>
                <a:lnTo>
                  <a:pt x="424" y="399"/>
                </a:lnTo>
                <a:lnTo>
                  <a:pt x="420" y="403"/>
                </a:lnTo>
                <a:lnTo>
                  <a:pt x="416" y="407"/>
                </a:lnTo>
                <a:lnTo>
                  <a:pt x="412" y="411"/>
                </a:lnTo>
                <a:lnTo>
                  <a:pt x="409" y="416"/>
                </a:lnTo>
                <a:lnTo>
                  <a:pt x="406" y="420"/>
                </a:lnTo>
                <a:lnTo>
                  <a:pt x="404" y="425"/>
                </a:lnTo>
                <a:lnTo>
                  <a:pt x="403" y="431"/>
                </a:lnTo>
                <a:lnTo>
                  <a:pt x="402" y="435"/>
                </a:lnTo>
                <a:lnTo>
                  <a:pt x="402" y="439"/>
                </a:lnTo>
                <a:lnTo>
                  <a:pt x="403" y="444"/>
                </a:lnTo>
                <a:lnTo>
                  <a:pt x="404" y="448"/>
                </a:lnTo>
                <a:lnTo>
                  <a:pt x="405" y="452"/>
                </a:lnTo>
                <a:lnTo>
                  <a:pt x="408" y="460"/>
                </a:lnTo>
                <a:lnTo>
                  <a:pt x="412" y="468"/>
                </a:lnTo>
                <a:lnTo>
                  <a:pt x="417" y="475"/>
                </a:lnTo>
                <a:lnTo>
                  <a:pt x="422" y="482"/>
                </a:lnTo>
                <a:lnTo>
                  <a:pt x="427" y="488"/>
                </a:lnTo>
                <a:lnTo>
                  <a:pt x="431" y="495"/>
                </a:lnTo>
                <a:lnTo>
                  <a:pt x="433" y="501"/>
                </a:lnTo>
                <a:lnTo>
                  <a:pt x="434" y="504"/>
                </a:lnTo>
                <a:lnTo>
                  <a:pt x="434" y="507"/>
                </a:lnTo>
                <a:lnTo>
                  <a:pt x="434" y="509"/>
                </a:lnTo>
                <a:lnTo>
                  <a:pt x="433" y="512"/>
                </a:lnTo>
                <a:lnTo>
                  <a:pt x="432" y="514"/>
                </a:lnTo>
                <a:lnTo>
                  <a:pt x="430" y="517"/>
                </a:lnTo>
                <a:lnTo>
                  <a:pt x="427" y="519"/>
                </a:lnTo>
                <a:lnTo>
                  <a:pt x="423" y="521"/>
                </a:lnTo>
                <a:lnTo>
                  <a:pt x="419" y="523"/>
                </a:lnTo>
                <a:lnTo>
                  <a:pt x="413" y="525"/>
                </a:lnTo>
                <a:lnTo>
                  <a:pt x="142" y="525"/>
                </a:lnTo>
                <a:lnTo>
                  <a:pt x="142" y="327"/>
                </a:lnTo>
                <a:lnTo>
                  <a:pt x="138" y="317"/>
                </a:lnTo>
                <a:lnTo>
                  <a:pt x="134" y="311"/>
                </a:lnTo>
                <a:lnTo>
                  <a:pt x="132" y="309"/>
                </a:lnTo>
                <a:lnTo>
                  <a:pt x="129" y="308"/>
                </a:lnTo>
                <a:lnTo>
                  <a:pt x="127" y="307"/>
                </a:lnTo>
                <a:lnTo>
                  <a:pt x="124" y="307"/>
                </a:lnTo>
                <a:lnTo>
                  <a:pt x="121" y="308"/>
                </a:lnTo>
                <a:lnTo>
                  <a:pt x="118" y="309"/>
                </a:lnTo>
                <a:lnTo>
                  <a:pt x="112" y="312"/>
                </a:lnTo>
                <a:lnTo>
                  <a:pt x="106" y="316"/>
                </a:lnTo>
                <a:lnTo>
                  <a:pt x="98" y="321"/>
                </a:lnTo>
                <a:lnTo>
                  <a:pt x="83" y="331"/>
                </a:lnTo>
                <a:lnTo>
                  <a:pt x="79" y="333"/>
                </a:lnTo>
                <a:lnTo>
                  <a:pt x="76" y="336"/>
                </a:lnTo>
                <a:lnTo>
                  <a:pt x="72" y="338"/>
                </a:lnTo>
                <a:lnTo>
                  <a:pt x="68" y="339"/>
                </a:lnTo>
                <a:lnTo>
                  <a:pt x="59" y="342"/>
                </a:lnTo>
                <a:lnTo>
                  <a:pt x="55" y="342"/>
                </a:lnTo>
                <a:lnTo>
                  <a:pt x="51" y="342"/>
                </a:lnTo>
                <a:lnTo>
                  <a:pt x="47" y="341"/>
                </a:lnTo>
                <a:lnTo>
                  <a:pt x="43" y="340"/>
                </a:lnTo>
                <a:lnTo>
                  <a:pt x="38" y="338"/>
                </a:lnTo>
                <a:lnTo>
                  <a:pt x="34" y="336"/>
                </a:lnTo>
                <a:lnTo>
                  <a:pt x="26" y="329"/>
                </a:lnTo>
                <a:lnTo>
                  <a:pt x="22" y="325"/>
                </a:lnTo>
                <a:lnTo>
                  <a:pt x="19" y="321"/>
                </a:lnTo>
                <a:lnTo>
                  <a:pt x="12" y="313"/>
                </a:lnTo>
                <a:lnTo>
                  <a:pt x="10" y="308"/>
                </a:lnTo>
                <a:lnTo>
                  <a:pt x="8" y="304"/>
                </a:lnTo>
                <a:lnTo>
                  <a:pt x="4" y="293"/>
                </a:lnTo>
                <a:lnTo>
                  <a:pt x="3" y="287"/>
                </a:lnTo>
                <a:lnTo>
                  <a:pt x="2" y="282"/>
                </a:lnTo>
                <a:lnTo>
                  <a:pt x="1" y="272"/>
                </a:lnTo>
                <a:lnTo>
                  <a:pt x="0" y="261"/>
                </a:lnTo>
                <a:lnTo>
                  <a:pt x="1" y="250"/>
                </a:lnTo>
                <a:lnTo>
                  <a:pt x="3" y="240"/>
                </a:lnTo>
                <a:lnTo>
                  <a:pt x="6" y="229"/>
                </a:lnTo>
                <a:lnTo>
                  <a:pt x="8" y="224"/>
                </a:lnTo>
                <a:lnTo>
                  <a:pt x="10" y="219"/>
                </a:lnTo>
                <a:lnTo>
                  <a:pt x="14" y="210"/>
                </a:lnTo>
                <a:lnTo>
                  <a:pt x="18" y="206"/>
                </a:lnTo>
                <a:lnTo>
                  <a:pt x="21" y="202"/>
                </a:lnTo>
                <a:lnTo>
                  <a:pt x="27" y="195"/>
                </a:lnTo>
                <a:lnTo>
                  <a:pt x="31" y="192"/>
                </a:lnTo>
                <a:lnTo>
                  <a:pt x="35" y="190"/>
                </a:lnTo>
                <a:lnTo>
                  <a:pt x="40" y="187"/>
                </a:lnTo>
                <a:lnTo>
                  <a:pt x="44" y="185"/>
                </a:lnTo>
                <a:lnTo>
                  <a:pt x="49" y="184"/>
                </a:lnTo>
                <a:lnTo>
                  <a:pt x="53" y="183"/>
                </a:lnTo>
                <a:lnTo>
                  <a:pt x="57" y="183"/>
                </a:lnTo>
                <a:lnTo>
                  <a:pt x="61" y="183"/>
                </a:lnTo>
                <a:lnTo>
                  <a:pt x="66" y="184"/>
                </a:lnTo>
                <a:lnTo>
                  <a:pt x="70" y="185"/>
                </a:lnTo>
                <a:lnTo>
                  <a:pt x="78" y="189"/>
                </a:lnTo>
                <a:lnTo>
                  <a:pt x="85" y="193"/>
                </a:lnTo>
                <a:lnTo>
                  <a:pt x="92" y="198"/>
                </a:lnTo>
                <a:lnTo>
                  <a:pt x="99" y="203"/>
                </a:lnTo>
                <a:lnTo>
                  <a:pt x="107" y="207"/>
                </a:lnTo>
                <a:lnTo>
                  <a:pt x="113" y="211"/>
                </a:lnTo>
                <a:lnTo>
                  <a:pt x="119" y="214"/>
                </a:lnTo>
                <a:lnTo>
                  <a:pt x="121" y="215"/>
                </a:lnTo>
                <a:lnTo>
                  <a:pt x="124" y="215"/>
                </a:lnTo>
                <a:lnTo>
                  <a:pt x="127" y="215"/>
                </a:lnTo>
                <a:lnTo>
                  <a:pt x="129" y="214"/>
                </a:lnTo>
                <a:lnTo>
                  <a:pt x="132" y="213"/>
                </a:lnTo>
                <a:lnTo>
                  <a:pt x="134" y="211"/>
                </a:lnTo>
                <a:lnTo>
                  <a:pt x="138" y="205"/>
                </a:lnTo>
                <a:lnTo>
                  <a:pt x="140" y="201"/>
                </a:lnTo>
                <a:lnTo>
                  <a:pt x="142" y="196"/>
                </a:lnTo>
                <a:lnTo>
                  <a:pt x="142" y="0"/>
                </a:lnTo>
                <a:lnTo>
                  <a:pt x="822" y="0"/>
                </a:lnTo>
                <a:lnTo>
                  <a:pt x="822" y="5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92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Второй </a:t>
            </a:r>
            <a:br>
              <a:rPr lang="ru-RU" sz="2400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элемент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элементов</a:t>
            </a:r>
            <a:endParaRPr lang="ru-RU" dirty="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5309310" y="3310416"/>
            <a:ext cx="3007106" cy="2559670"/>
          </a:xfrm>
          <a:custGeom>
            <a:avLst/>
            <a:gdLst>
              <a:gd name="T0" fmla="*/ 42 w 817"/>
              <a:gd name="T1" fmla="*/ 327 h 667"/>
              <a:gd name="T2" fmla="*/ 56 w 817"/>
              <a:gd name="T3" fmla="*/ 325 h 667"/>
              <a:gd name="T4" fmla="*/ 68 w 817"/>
              <a:gd name="T5" fmla="*/ 327 h 667"/>
              <a:gd name="T6" fmla="*/ 91 w 817"/>
              <a:gd name="T7" fmla="*/ 340 h 667"/>
              <a:gd name="T8" fmla="*/ 110 w 817"/>
              <a:gd name="T9" fmla="*/ 353 h 667"/>
              <a:gd name="T10" fmla="*/ 122 w 817"/>
              <a:gd name="T11" fmla="*/ 357 h 667"/>
              <a:gd name="T12" fmla="*/ 132 w 817"/>
              <a:gd name="T13" fmla="*/ 353 h 667"/>
              <a:gd name="T14" fmla="*/ 139 w 817"/>
              <a:gd name="T15" fmla="*/ 343 h 667"/>
              <a:gd name="T16" fmla="*/ 411 w 817"/>
              <a:gd name="T17" fmla="*/ 142 h 667"/>
              <a:gd name="T18" fmla="*/ 427 w 817"/>
              <a:gd name="T19" fmla="*/ 134 h 667"/>
              <a:gd name="T20" fmla="*/ 432 w 817"/>
              <a:gd name="T21" fmla="*/ 123 h 667"/>
              <a:gd name="T22" fmla="*/ 427 w 817"/>
              <a:gd name="T23" fmla="*/ 108 h 667"/>
              <a:gd name="T24" fmla="*/ 410 w 817"/>
              <a:gd name="T25" fmla="*/ 84 h 667"/>
              <a:gd name="T26" fmla="*/ 402 w 817"/>
              <a:gd name="T27" fmla="*/ 67 h 667"/>
              <a:gd name="T28" fmla="*/ 401 w 817"/>
              <a:gd name="T29" fmla="*/ 52 h 667"/>
              <a:gd name="T30" fmla="*/ 406 w 817"/>
              <a:gd name="T31" fmla="*/ 34 h 667"/>
              <a:gd name="T32" fmla="*/ 417 w 817"/>
              <a:gd name="T33" fmla="*/ 21 h 667"/>
              <a:gd name="T34" fmla="*/ 433 w 817"/>
              <a:gd name="T35" fmla="*/ 10 h 667"/>
              <a:gd name="T36" fmla="*/ 452 w 817"/>
              <a:gd name="T37" fmla="*/ 3 h 667"/>
              <a:gd name="T38" fmla="*/ 474 w 817"/>
              <a:gd name="T39" fmla="*/ 0 h 667"/>
              <a:gd name="T40" fmla="*/ 496 w 817"/>
              <a:gd name="T41" fmla="*/ 1 h 667"/>
              <a:gd name="T42" fmla="*/ 518 w 817"/>
              <a:gd name="T43" fmla="*/ 6 h 667"/>
              <a:gd name="T44" fmla="*/ 530 w 817"/>
              <a:gd name="T45" fmla="*/ 13 h 667"/>
              <a:gd name="T46" fmla="*/ 544 w 817"/>
              <a:gd name="T47" fmla="*/ 24 h 667"/>
              <a:gd name="T48" fmla="*/ 554 w 817"/>
              <a:gd name="T49" fmla="*/ 37 h 667"/>
              <a:gd name="T50" fmla="*/ 557 w 817"/>
              <a:gd name="T51" fmla="*/ 55 h 667"/>
              <a:gd name="T52" fmla="*/ 554 w 817"/>
              <a:gd name="T53" fmla="*/ 68 h 667"/>
              <a:gd name="T54" fmla="*/ 546 w 817"/>
              <a:gd name="T55" fmla="*/ 83 h 667"/>
              <a:gd name="T56" fmla="*/ 527 w 817"/>
              <a:gd name="T57" fmla="*/ 111 h 667"/>
              <a:gd name="T58" fmla="*/ 523 w 817"/>
              <a:gd name="T59" fmla="*/ 123 h 667"/>
              <a:gd name="T60" fmla="*/ 525 w 817"/>
              <a:gd name="T61" fmla="*/ 130 h 667"/>
              <a:gd name="T62" fmla="*/ 532 w 817"/>
              <a:gd name="T63" fmla="*/ 137 h 667"/>
              <a:gd name="T64" fmla="*/ 545 w 817"/>
              <a:gd name="T65" fmla="*/ 142 h 667"/>
              <a:gd name="T66" fmla="*/ 141 w 817"/>
              <a:gd name="T67" fmla="*/ 667 h 667"/>
              <a:gd name="T68" fmla="*/ 135 w 817"/>
              <a:gd name="T69" fmla="*/ 456 h 667"/>
              <a:gd name="T70" fmla="*/ 128 w 817"/>
              <a:gd name="T71" fmla="*/ 450 h 667"/>
              <a:gd name="T72" fmla="*/ 119 w 817"/>
              <a:gd name="T73" fmla="*/ 450 h 667"/>
              <a:gd name="T74" fmla="*/ 103 w 817"/>
              <a:gd name="T75" fmla="*/ 458 h 667"/>
              <a:gd name="T76" fmla="*/ 74 w 817"/>
              <a:gd name="T77" fmla="*/ 478 h 667"/>
              <a:gd name="T78" fmla="*/ 58 w 817"/>
              <a:gd name="T79" fmla="*/ 484 h 667"/>
              <a:gd name="T80" fmla="*/ 45 w 817"/>
              <a:gd name="T81" fmla="*/ 483 h 667"/>
              <a:gd name="T82" fmla="*/ 32 w 817"/>
              <a:gd name="T83" fmla="*/ 478 h 667"/>
              <a:gd name="T84" fmla="*/ 17 w 817"/>
              <a:gd name="T85" fmla="*/ 463 h 667"/>
              <a:gd name="T86" fmla="*/ 7 w 817"/>
              <a:gd name="T87" fmla="*/ 446 h 667"/>
              <a:gd name="T88" fmla="*/ 1 w 817"/>
              <a:gd name="T89" fmla="*/ 424 h 667"/>
              <a:gd name="T90" fmla="*/ 0 w 817"/>
              <a:gd name="T91" fmla="*/ 392 h 667"/>
              <a:gd name="T92" fmla="*/ 7 w 817"/>
              <a:gd name="T93" fmla="*/ 366 h 667"/>
              <a:gd name="T94" fmla="*/ 16 w 817"/>
              <a:gd name="T95" fmla="*/ 348 h 667"/>
              <a:gd name="T96" fmla="*/ 29 w 817"/>
              <a:gd name="T97" fmla="*/ 334 h 66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17"/>
              <a:gd name="T148" fmla="*/ 0 h 667"/>
              <a:gd name="T149" fmla="*/ 817 w 817"/>
              <a:gd name="T150" fmla="*/ 667 h 66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17" h="667">
                <a:moveTo>
                  <a:pt x="33" y="332"/>
                </a:moveTo>
                <a:lnTo>
                  <a:pt x="38" y="329"/>
                </a:lnTo>
                <a:lnTo>
                  <a:pt x="42" y="327"/>
                </a:lnTo>
                <a:lnTo>
                  <a:pt x="47" y="326"/>
                </a:lnTo>
                <a:lnTo>
                  <a:pt x="51" y="325"/>
                </a:lnTo>
                <a:lnTo>
                  <a:pt x="56" y="325"/>
                </a:lnTo>
                <a:lnTo>
                  <a:pt x="60" y="325"/>
                </a:lnTo>
                <a:lnTo>
                  <a:pt x="64" y="326"/>
                </a:lnTo>
                <a:lnTo>
                  <a:pt x="68" y="327"/>
                </a:lnTo>
                <a:lnTo>
                  <a:pt x="76" y="331"/>
                </a:lnTo>
                <a:lnTo>
                  <a:pt x="83" y="335"/>
                </a:lnTo>
                <a:lnTo>
                  <a:pt x="91" y="340"/>
                </a:lnTo>
                <a:lnTo>
                  <a:pt x="97" y="345"/>
                </a:lnTo>
                <a:lnTo>
                  <a:pt x="104" y="349"/>
                </a:lnTo>
                <a:lnTo>
                  <a:pt x="110" y="353"/>
                </a:lnTo>
                <a:lnTo>
                  <a:pt x="116" y="356"/>
                </a:lnTo>
                <a:lnTo>
                  <a:pt x="119" y="357"/>
                </a:lnTo>
                <a:lnTo>
                  <a:pt x="122" y="357"/>
                </a:lnTo>
                <a:lnTo>
                  <a:pt x="128" y="356"/>
                </a:lnTo>
                <a:lnTo>
                  <a:pt x="130" y="355"/>
                </a:lnTo>
                <a:lnTo>
                  <a:pt x="132" y="353"/>
                </a:lnTo>
                <a:lnTo>
                  <a:pt x="135" y="350"/>
                </a:lnTo>
                <a:lnTo>
                  <a:pt x="137" y="347"/>
                </a:lnTo>
                <a:lnTo>
                  <a:pt x="139" y="343"/>
                </a:lnTo>
                <a:lnTo>
                  <a:pt x="141" y="338"/>
                </a:lnTo>
                <a:lnTo>
                  <a:pt x="141" y="142"/>
                </a:lnTo>
                <a:lnTo>
                  <a:pt x="411" y="142"/>
                </a:lnTo>
                <a:lnTo>
                  <a:pt x="418" y="139"/>
                </a:lnTo>
                <a:lnTo>
                  <a:pt x="423" y="137"/>
                </a:lnTo>
                <a:lnTo>
                  <a:pt x="427" y="134"/>
                </a:lnTo>
                <a:lnTo>
                  <a:pt x="430" y="130"/>
                </a:lnTo>
                <a:lnTo>
                  <a:pt x="431" y="127"/>
                </a:lnTo>
                <a:lnTo>
                  <a:pt x="432" y="123"/>
                </a:lnTo>
                <a:lnTo>
                  <a:pt x="432" y="120"/>
                </a:lnTo>
                <a:lnTo>
                  <a:pt x="431" y="116"/>
                </a:lnTo>
                <a:lnTo>
                  <a:pt x="427" y="108"/>
                </a:lnTo>
                <a:lnTo>
                  <a:pt x="421" y="100"/>
                </a:lnTo>
                <a:lnTo>
                  <a:pt x="416" y="92"/>
                </a:lnTo>
                <a:lnTo>
                  <a:pt x="410" y="84"/>
                </a:lnTo>
                <a:lnTo>
                  <a:pt x="406" y="77"/>
                </a:lnTo>
                <a:lnTo>
                  <a:pt x="403" y="71"/>
                </a:lnTo>
                <a:lnTo>
                  <a:pt x="402" y="67"/>
                </a:lnTo>
                <a:lnTo>
                  <a:pt x="402" y="64"/>
                </a:lnTo>
                <a:lnTo>
                  <a:pt x="401" y="58"/>
                </a:lnTo>
                <a:lnTo>
                  <a:pt x="401" y="52"/>
                </a:lnTo>
                <a:lnTo>
                  <a:pt x="402" y="46"/>
                </a:lnTo>
                <a:lnTo>
                  <a:pt x="403" y="39"/>
                </a:lnTo>
                <a:lnTo>
                  <a:pt x="406" y="34"/>
                </a:lnTo>
                <a:lnTo>
                  <a:pt x="409" y="29"/>
                </a:lnTo>
                <a:lnTo>
                  <a:pt x="413" y="25"/>
                </a:lnTo>
                <a:lnTo>
                  <a:pt x="417" y="21"/>
                </a:lnTo>
                <a:lnTo>
                  <a:pt x="422" y="17"/>
                </a:lnTo>
                <a:lnTo>
                  <a:pt x="427" y="13"/>
                </a:lnTo>
                <a:lnTo>
                  <a:pt x="433" y="10"/>
                </a:lnTo>
                <a:lnTo>
                  <a:pt x="439" y="7"/>
                </a:lnTo>
                <a:lnTo>
                  <a:pt x="446" y="5"/>
                </a:lnTo>
                <a:lnTo>
                  <a:pt x="452" y="3"/>
                </a:lnTo>
                <a:lnTo>
                  <a:pt x="459" y="1"/>
                </a:lnTo>
                <a:lnTo>
                  <a:pt x="466" y="0"/>
                </a:lnTo>
                <a:lnTo>
                  <a:pt x="474" y="0"/>
                </a:lnTo>
                <a:lnTo>
                  <a:pt x="481" y="0"/>
                </a:lnTo>
                <a:lnTo>
                  <a:pt x="488" y="0"/>
                </a:lnTo>
                <a:lnTo>
                  <a:pt x="496" y="1"/>
                </a:lnTo>
                <a:lnTo>
                  <a:pt x="504" y="2"/>
                </a:lnTo>
                <a:lnTo>
                  <a:pt x="511" y="4"/>
                </a:lnTo>
                <a:lnTo>
                  <a:pt x="518" y="6"/>
                </a:lnTo>
                <a:lnTo>
                  <a:pt x="521" y="8"/>
                </a:lnTo>
                <a:lnTo>
                  <a:pt x="524" y="9"/>
                </a:lnTo>
                <a:lnTo>
                  <a:pt x="530" y="13"/>
                </a:lnTo>
                <a:lnTo>
                  <a:pt x="536" y="17"/>
                </a:lnTo>
                <a:lnTo>
                  <a:pt x="542" y="21"/>
                </a:lnTo>
                <a:lnTo>
                  <a:pt x="544" y="24"/>
                </a:lnTo>
                <a:lnTo>
                  <a:pt x="547" y="26"/>
                </a:lnTo>
                <a:lnTo>
                  <a:pt x="551" y="32"/>
                </a:lnTo>
                <a:lnTo>
                  <a:pt x="554" y="37"/>
                </a:lnTo>
                <a:lnTo>
                  <a:pt x="556" y="42"/>
                </a:lnTo>
                <a:lnTo>
                  <a:pt x="557" y="48"/>
                </a:lnTo>
                <a:lnTo>
                  <a:pt x="557" y="55"/>
                </a:lnTo>
                <a:lnTo>
                  <a:pt x="556" y="61"/>
                </a:lnTo>
                <a:lnTo>
                  <a:pt x="556" y="64"/>
                </a:lnTo>
                <a:lnTo>
                  <a:pt x="554" y="68"/>
                </a:lnTo>
                <a:lnTo>
                  <a:pt x="551" y="75"/>
                </a:lnTo>
                <a:lnTo>
                  <a:pt x="549" y="79"/>
                </a:lnTo>
                <a:lnTo>
                  <a:pt x="546" y="83"/>
                </a:lnTo>
                <a:lnTo>
                  <a:pt x="537" y="96"/>
                </a:lnTo>
                <a:lnTo>
                  <a:pt x="530" y="106"/>
                </a:lnTo>
                <a:lnTo>
                  <a:pt x="527" y="111"/>
                </a:lnTo>
                <a:lnTo>
                  <a:pt x="525" y="115"/>
                </a:lnTo>
                <a:lnTo>
                  <a:pt x="524" y="119"/>
                </a:lnTo>
                <a:lnTo>
                  <a:pt x="523" y="123"/>
                </a:lnTo>
                <a:lnTo>
                  <a:pt x="523" y="127"/>
                </a:lnTo>
                <a:lnTo>
                  <a:pt x="524" y="129"/>
                </a:lnTo>
                <a:lnTo>
                  <a:pt x="525" y="130"/>
                </a:lnTo>
                <a:lnTo>
                  <a:pt x="526" y="132"/>
                </a:lnTo>
                <a:lnTo>
                  <a:pt x="527" y="134"/>
                </a:lnTo>
                <a:lnTo>
                  <a:pt x="532" y="137"/>
                </a:lnTo>
                <a:lnTo>
                  <a:pt x="534" y="138"/>
                </a:lnTo>
                <a:lnTo>
                  <a:pt x="537" y="140"/>
                </a:lnTo>
                <a:lnTo>
                  <a:pt x="545" y="142"/>
                </a:lnTo>
                <a:lnTo>
                  <a:pt x="817" y="142"/>
                </a:lnTo>
                <a:lnTo>
                  <a:pt x="817" y="667"/>
                </a:lnTo>
                <a:lnTo>
                  <a:pt x="141" y="667"/>
                </a:lnTo>
                <a:lnTo>
                  <a:pt x="141" y="470"/>
                </a:lnTo>
                <a:lnTo>
                  <a:pt x="137" y="460"/>
                </a:lnTo>
                <a:lnTo>
                  <a:pt x="135" y="456"/>
                </a:lnTo>
                <a:lnTo>
                  <a:pt x="132" y="454"/>
                </a:lnTo>
                <a:lnTo>
                  <a:pt x="130" y="451"/>
                </a:lnTo>
                <a:lnTo>
                  <a:pt x="128" y="450"/>
                </a:lnTo>
                <a:lnTo>
                  <a:pt x="125" y="449"/>
                </a:lnTo>
                <a:lnTo>
                  <a:pt x="122" y="449"/>
                </a:lnTo>
                <a:lnTo>
                  <a:pt x="119" y="450"/>
                </a:lnTo>
                <a:lnTo>
                  <a:pt x="116" y="451"/>
                </a:lnTo>
                <a:lnTo>
                  <a:pt x="110" y="454"/>
                </a:lnTo>
                <a:lnTo>
                  <a:pt x="103" y="458"/>
                </a:lnTo>
                <a:lnTo>
                  <a:pt x="96" y="463"/>
                </a:lnTo>
                <a:lnTo>
                  <a:pt x="82" y="473"/>
                </a:lnTo>
                <a:lnTo>
                  <a:pt x="74" y="478"/>
                </a:lnTo>
                <a:lnTo>
                  <a:pt x="70" y="480"/>
                </a:lnTo>
                <a:lnTo>
                  <a:pt x="66" y="481"/>
                </a:lnTo>
                <a:lnTo>
                  <a:pt x="58" y="484"/>
                </a:lnTo>
                <a:lnTo>
                  <a:pt x="54" y="484"/>
                </a:lnTo>
                <a:lnTo>
                  <a:pt x="49" y="484"/>
                </a:lnTo>
                <a:lnTo>
                  <a:pt x="45" y="483"/>
                </a:lnTo>
                <a:lnTo>
                  <a:pt x="41" y="482"/>
                </a:lnTo>
                <a:lnTo>
                  <a:pt x="36" y="480"/>
                </a:lnTo>
                <a:lnTo>
                  <a:pt x="32" y="478"/>
                </a:lnTo>
                <a:lnTo>
                  <a:pt x="24" y="471"/>
                </a:lnTo>
                <a:lnTo>
                  <a:pt x="21" y="467"/>
                </a:lnTo>
                <a:lnTo>
                  <a:pt x="17" y="463"/>
                </a:lnTo>
                <a:lnTo>
                  <a:pt x="12" y="455"/>
                </a:lnTo>
                <a:lnTo>
                  <a:pt x="9" y="450"/>
                </a:lnTo>
                <a:lnTo>
                  <a:pt x="7" y="446"/>
                </a:lnTo>
                <a:lnTo>
                  <a:pt x="4" y="435"/>
                </a:lnTo>
                <a:lnTo>
                  <a:pt x="2" y="429"/>
                </a:lnTo>
                <a:lnTo>
                  <a:pt x="1" y="424"/>
                </a:lnTo>
                <a:lnTo>
                  <a:pt x="0" y="414"/>
                </a:lnTo>
                <a:lnTo>
                  <a:pt x="0" y="403"/>
                </a:lnTo>
                <a:lnTo>
                  <a:pt x="0" y="392"/>
                </a:lnTo>
                <a:lnTo>
                  <a:pt x="2" y="382"/>
                </a:lnTo>
                <a:lnTo>
                  <a:pt x="5" y="371"/>
                </a:lnTo>
                <a:lnTo>
                  <a:pt x="7" y="366"/>
                </a:lnTo>
                <a:lnTo>
                  <a:pt x="9" y="361"/>
                </a:lnTo>
                <a:lnTo>
                  <a:pt x="13" y="352"/>
                </a:lnTo>
                <a:lnTo>
                  <a:pt x="16" y="348"/>
                </a:lnTo>
                <a:lnTo>
                  <a:pt x="19" y="344"/>
                </a:lnTo>
                <a:lnTo>
                  <a:pt x="26" y="337"/>
                </a:lnTo>
                <a:lnTo>
                  <a:pt x="29" y="334"/>
                </a:lnTo>
                <a:lnTo>
                  <a:pt x="33" y="3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92000" tIns="612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Шестой </a:t>
            </a:r>
            <a: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элемент</a:t>
            </a:r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3356471" y="3310416"/>
            <a:ext cx="2468851" cy="2559670"/>
          </a:xfrm>
          <a:custGeom>
            <a:avLst/>
            <a:gdLst>
              <a:gd name="T0" fmla="*/ 9 w 673"/>
              <a:gd name="T1" fmla="*/ 454 h 667"/>
              <a:gd name="T2" fmla="*/ 18 w 673"/>
              <a:gd name="T3" fmla="*/ 449 h 667"/>
              <a:gd name="T4" fmla="*/ 34 w 673"/>
              <a:gd name="T5" fmla="*/ 455 h 667"/>
              <a:gd name="T6" fmla="*/ 65 w 673"/>
              <a:gd name="T7" fmla="*/ 476 h 667"/>
              <a:gd name="T8" fmla="*/ 85 w 673"/>
              <a:gd name="T9" fmla="*/ 484 h 667"/>
              <a:gd name="T10" fmla="*/ 104 w 673"/>
              <a:gd name="T11" fmla="*/ 481 h 667"/>
              <a:gd name="T12" fmla="*/ 124 w 673"/>
              <a:gd name="T13" fmla="*/ 463 h 667"/>
              <a:gd name="T14" fmla="*/ 138 w 673"/>
              <a:gd name="T15" fmla="*/ 435 h 667"/>
              <a:gd name="T16" fmla="*/ 142 w 673"/>
              <a:gd name="T17" fmla="*/ 403 h 667"/>
              <a:gd name="T18" fmla="*/ 135 w 673"/>
              <a:gd name="T19" fmla="*/ 366 h 667"/>
              <a:gd name="T20" fmla="*/ 122 w 673"/>
              <a:gd name="T21" fmla="*/ 344 h 667"/>
              <a:gd name="T22" fmla="*/ 103 w 673"/>
              <a:gd name="T23" fmla="*/ 329 h 667"/>
              <a:gd name="T24" fmla="*/ 82 w 673"/>
              <a:gd name="T25" fmla="*/ 325 h 667"/>
              <a:gd name="T26" fmla="*/ 58 w 673"/>
              <a:gd name="T27" fmla="*/ 335 h 667"/>
              <a:gd name="T28" fmla="*/ 26 w 673"/>
              <a:gd name="T29" fmla="*/ 356 h 667"/>
              <a:gd name="T30" fmla="*/ 13 w 673"/>
              <a:gd name="T31" fmla="*/ 356 h 667"/>
              <a:gd name="T32" fmla="*/ 4 w 673"/>
              <a:gd name="T33" fmla="*/ 346 h 667"/>
              <a:gd name="T34" fmla="*/ 269 w 673"/>
              <a:gd name="T35" fmla="*/ 142 h 667"/>
              <a:gd name="T36" fmla="*/ 286 w 673"/>
              <a:gd name="T37" fmla="*/ 134 h 667"/>
              <a:gd name="T38" fmla="*/ 290 w 673"/>
              <a:gd name="T39" fmla="*/ 124 h 667"/>
              <a:gd name="T40" fmla="*/ 282 w 673"/>
              <a:gd name="T41" fmla="*/ 105 h 667"/>
              <a:gd name="T42" fmla="*/ 261 w 673"/>
              <a:gd name="T43" fmla="*/ 73 h 667"/>
              <a:gd name="T44" fmla="*/ 257 w 673"/>
              <a:gd name="T45" fmla="*/ 57 h 667"/>
              <a:gd name="T46" fmla="*/ 261 w 673"/>
              <a:gd name="T47" fmla="*/ 38 h 667"/>
              <a:gd name="T48" fmla="*/ 274 w 673"/>
              <a:gd name="T49" fmla="*/ 22 h 667"/>
              <a:gd name="T50" fmla="*/ 299 w 673"/>
              <a:gd name="T51" fmla="*/ 7 h 667"/>
              <a:gd name="T52" fmla="*/ 335 w 673"/>
              <a:gd name="T53" fmla="*/ 0 h 667"/>
              <a:gd name="T54" fmla="*/ 377 w 673"/>
              <a:gd name="T55" fmla="*/ 7 h 667"/>
              <a:gd name="T56" fmla="*/ 394 w 673"/>
              <a:gd name="T57" fmla="*/ 17 h 667"/>
              <a:gd name="T58" fmla="*/ 410 w 673"/>
              <a:gd name="T59" fmla="*/ 32 h 667"/>
              <a:gd name="T60" fmla="*/ 416 w 673"/>
              <a:gd name="T61" fmla="*/ 51 h 667"/>
              <a:gd name="T62" fmla="*/ 410 w 673"/>
              <a:gd name="T63" fmla="*/ 75 h 667"/>
              <a:gd name="T64" fmla="*/ 384 w 673"/>
              <a:gd name="T65" fmla="*/ 112 h 667"/>
              <a:gd name="T66" fmla="*/ 380 w 673"/>
              <a:gd name="T67" fmla="*/ 126 h 667"/>
              <a:gd name="T68" fmla="*/ 388 w 673"/>
              <a:gd name="T69" fmla="*/ 136 h 667"/>
              <a:gd name="T70" fmla="*/ 673 w 673"/>
              <a:gd name="T71" fmla="*/ 142 h 667"/>
              <a:gd name="T72" fmla="*/ 667 w 673"/>
              <a:gd name="T73" fmla="*/ 350 h 667"/>
              <a:gd name="T74" fmla="*/ 657 w 673"/>
              <a:gd name="T75" fmla="*/ 357 h 667"/>
              <a:gd name="T76" fmla="*/ 642 w 673"/>
              <a:gd name="T77" fmla="*/ 353 h 667"/>
              <a:gd name="T78" fmla="*/ 615 w 673"/>
              <a:gd name="T79" fmla="*/ 335 h 667"/>
              <a:gd name="T80" fmla="*/ 591 w 673"/>
              <a:gd name="T81" fmla="*/ 325 h 667"/>
              <a:gd name="T82" fmla="*/ 574 w 673"/>
              <a:gd name="T83" fmla="*/ 327 h 667"/>
              <a:gd name="T84" fmla="*/ 557 w 673"/>
              <a:gd name="T85" fmla="*/ 337 h 667"/>
              <a:gd name="T86" fmla="*/ 540 w 673"/>
              <a:gd name="T87" fmla="*/ 361 h 667"/>
              <a:gd name="T88" fmla="*/ 532 w 673"/>
              <a:gd name="T89" fmla="*/ 392 h 667"/>
              <a:gd name="T90" fmla="*/ 533 w 673"/>
              <a:gd name="T91" fmla="*/ 424 h 667"/>
              <a:gd name="T92" fmla="*/ 543 w 673"/>
              <a:gd name="T93" fmla="*/ 455 h 667"/>
              <a:gd name="T94" fmla="*/ 556 w 673"/>
              <a:gd name="T95" fmla="*/ 471 h 667"/>
              <a:gd name="T96" fmla="*/ 572 w 673"/>
              <a:gd name="T97" fmla="*/ 482 h 667"/>
              <a:gd name="T98" fmla="*/ 589 w 673"/>
              <a:gd name="T99" fmla="*/ 484 h 667"/>
              <a:gd name="T100" fmla="*/ 613 w 673"/>
              <a:gd name="T101" fmla="*/ 473 h 667"/>
              <a:gd name="T102" fmla="*/ 645 w 673"/>
              <a:gd name="T103" fmla="*/ 452 h 667"/>
              <a:gd name="T104" fmla="*/ 657 w 673"/>
              <a:gd name="T105" fmla="*/ 450 h 667"/>
              <a:gd name="T106" fmla="*/ 667 w 673"/>
              <a:gd name="T107" fmla="*/ 457 h 667"/>
              <a:gd name="T108" fmla="*/ 673 w 673"/>
              <a:gd name="T109" fmla="*/ 667 h 66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73"/>
              <a:gd name="T166" fmla="*/ 0 h 667"/>
              <a:gd name="T167" fmla="*/ 673 w 673"/>
              <a:gd name="T168" fmla="*/ 667 h 66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73" h="667">
                <a:moveTo>
                  <a:pt x="0" y="470"/>
                </a:moveTo>
                <a:lnTo>
                  <a:pt x="4" y="460"/>
                </a:lnTo>
                <a:lnTo>
                  <a:pt x="6" y="457"/>
                </a:lnTo>
                <a:lnTo>
                  <a:pt x="9" y="454"/>
                </a:lnTo>
                <a:lnTo>
                  <a:pt x="11" y="452"/>
                </a:lnTo>
                <a:lnTo>
                  <a:pt x="13" y="450"/>
                </a:lnTo>
                <a:lnTo>
                  <a:pt x="16" y="450"/>
                </a:lnTo>
                <a:lnTo>
                  <a:pt x="18" y="449"/>
                </a:lnTo>
                <a:lnTo>
                  <a:pt x="23" y="450"/>
                </a:lnTo>
                <a:lnTo>
                  <a:pt x="26" y="451"/>
                </a:lnTo>
                <a:lnTo>
                  <a:pt x="30" y="453"/>
                </a:lnTo>
                <a:lnTo>
                  <a:pt x="34" y="455"/>
                </a:lnTo>
                <a:lnTo>
                  <a:pt x="42" y="461"/>
                </a:lnTo>
                <a:lnTo>
                  <a:pt x="51" y="467"/>
                </a:lnTo>
                <a:lnTo>
                  <a:pt x="60" y="473"/>
                </a:lnTo>
                <a:lnTo>
                  <a:pt x="65" y="476"/>
                </a:lnTo>
                <a:lnTo>
                  <a:pt x="70" y="479"/>
                </a:lnTo>
                <a:lnTo>
                  <a:pt x="75" y="481"/>
                </a:lnTo>
                <a:lnTo>
                  <a:pt x="80" y="483"/>
                </a:lnTo>
                <a:lnTo>
                  <a:pt x="85" y="484"/>
                </a:lnTo>
                <a:lnTo>
                  <a:pt x="90" y="484"/>
                </a:lnTo>
                <a:lnTo>
                  <a:pt x="95" y="484"/>
                </a:lnTo>
                <a:lnTo>
                  <a:pt x="99" y="483"/>
                </a:lnTo>
                <a:lnTo>
                  <a:pt x="104" y="481"/>
                </a:lnTo>
                <a:lnTo>
                  <a:pt x="109" y="478"/>
                </a:lnTo>
                <a:lnTo>
                  <a:pt x="117" y="471"/>
                </a:lnTo>
                <a:lnTo>
                  <a:pt x="121" y="467"/>
                </a:lnTo>
                <a:lnTo>
                  <a:pt x="124" y="463"/>
                </a:lnTo>
                <a:lnTo>
                  <a:pt x="130" y="455"/>
                </a:lnTo>
                <a:lnTo>
                  <a:pt x="132" y="450"/>
                </a:lnTo>
                <a:lnTo>
                  <a:pt x="134" y="446"/>
                </a:lnTo>
                <a:lnTo>
                  <a:pt x="138" y="435"/>
                </a:lnTo>
                <a:lnTo>
                  <a:pt x="139" y="429"/>
                </a:lnTo>
                <a:lnTo>
                  <a:pt x="140" y="424"/>
                </a:lnTo>
                <a:lnTo>
                  <a:pt x="141" y="414"/>
                </a:lnTo>
                <a:lnTo>
                  <a:pt x="142" y="403"/>
                </a:lnTo>
                <a:lnTo>
                  <a:pt x="141" y="392"/>
                </a:lnTo>
                <a:lnTo>
                  <a:pt x="139" y="382"/>
                </a:lnTo>
                <a:lnTo>
                  <a:pt x="136" y="371"/>
                </a:lnTo>
                <a:lnTo>
                  <a:pt x="135" y="366"/>
                </a:lnTo>
                <a:lnTo>
                  <a:pt x="133" y="361"/>
                </a:lnTo>
                <a:lnTo>
                  <a:pt x="128" y="352"/>
                </a:lnTo>
                <a:lnTo>
                  <a:pt x="125" y="348"/>
                </a:lnTo>
                <a:lnTo>
                  <a:pt x="122" y="344"/>
                </a:lnTo>
                <a:lnTo>
                  <a:pt x="116" y="337"/>
                </a:lnTo>
                <a:lnTo>
                  <a:pt x="112" y="334"/>
                </a:lnTo>
                <a:lnTo>
                  <a:pt x="108" y="332"/>
                </a:lnTo>
                <a:lnTo>
                  <a:pt x="103" y="329"/>
                </a:lnTo>
                <a:lnTo>
                  <a:pt x="97" y="327"/>
                </a:lnTo>
                <a:lnTo>
                  <a:pt x="92" y="325"/>
                </a:lnTo>
                <a:lnTo>
                  <a:pt x="87" y="325"/>
                </a:lnTo>
                <a:lnTo>
                  <a:pt x="82" y="325"/>
                </a:lnTo>
                <a:lnTo>
                  <a:pt x="77" y="326"/>
                </a:lnTo>
                <a:lnTo>
                  <a:pt x="72" y="328"/>
                </a:lnTo>
                <a:lnTo>
                  <a:pt x="67" y="330"/>
                </a:lnTo>
                <a:lnTo>
                  <a:pt x="58" y="335"/>
                </a:lnTo>
                <a:lnTo>
                  <a:pt x="49" y="341"/>
                </a:lnTo>
                <a:lnTo>
                  <a:pt x="41" y="347"/>
                </a:lnTo>
                <a:lnTo>
                  <a:pt x="33" y="352"/>
                </a:lnTo>
                <a:lnTo>
                  <a:pt x="26" y="356"/>
                </a:lnTo>
                <a:lnTo>
                  <a:pt x="23" y="357"/>
                </a:lnTo>
                <a:lnTo>
                  <a:pt x="18" y="357"/>
                </a:lnTo>
                <a:lnTo>
                  <a:pt x="16" y="357"/>
                </a:lnTo>
                <a:lnTo>
                  <a:pt x="13" y="356"/>
                </a:lnTo>
                <a:lnTo>
                  <a:pt x="11" y="354"/>
                </a:lnTo>
                <a:lnTo>
                  <a:pt x="9" y="352"/>
                </a:lnTo>
                <a:lnTo>
                  <a:pt x="6" y="349"/>
                </a:lnTo>
                <a:lnTo>
                  <a:pt x="4" y="346"/>
                </a:lnTo>
                <a:lnTo>
                  <a:pt x="2" y="341"/>
                </a:lnTo>
                <a:lnTo>
                  <a:pt x="0" y="336"/>
                </a:lnTo>
                <a:lnTo>
                  <a:pt x="0" y="142"/>
                </a:lnTo>
                <a:lnTo>
                  <a:pt x="269" y="142"/>
                </a:lnTo>
                <a:lnTo>
                  <a:pt x="275" y="140"/>
                </a:lnTo>
                <a:lnTo>
                  <a:pt x="280" y="138"/>
                </a:lnTo>
                <a:lnTo>
                  <a:pt x="283" y="136"/>
                </a:lnTo>
                <a:lnTo>
                  <a:pt x="286" y="134"/>
                </a:lnTo>
                <a:lnTo>
                  <a:pt x="288" y="131"/>
                </a:lnTo>
                <a:lnTo>
                  <a:pt x="289" y="129"/>
                </a:lnTo>
                <a:lnTo>
                  <a:pt x="290" y="126"/>
                </a:lnTo>
                <a:lnTo>
                  <a:pt x="290" y="124"/>
                </a:lnTo>
                <a:lnTo>
                  <a:pt x="290" y="121"/>
                </a:lnTo>
                <a:lnTo>
                  <a:pt x="289" y="118"/>
                </a:lnTo>
                <a:lnTo>
                  <a:pt x="286" y="113"/>
                </a:lnTo>
                <a:lnTo>
                  <a:pt x="282" y="105"/>
                </a:lnTo>
                <a:lnTo>
                  <a:pt x="278" y="99"/>
                </a:lnTo>
                <a:lnTo>
                  <a:pt x="267" y="85"/>
                </a:lnTo>
                <a:lnTo>
                  <a:pt x="263" y="77"/>
                </a:lnTo>
                <a:lnTo>
                  <a:pt x="261" y="73"/>
                </a:lnTo>
                <a:lnTo>
                  <a:pt x="259" y="69"/>
                </a:lnTo>
                <a:lnTo>
                  <a:pt x="258" y="65"/>
                </a:lnTo>
                <a:lnTo>
                  <a:pt x="257" y="61"/>
                </a:lnTo>
                <a:lnTo>
                  <a:pt x="257" y="57"/>
                </a:lnTo>
                <a:lnTo>
                  <a:pt x="257" y="52"/>
                </a:lnTo>
                <a:lnTo>
                  <a:pt x="258" y="48"/>
                </a:lnTo>
                <a:lnTo>
                  <a:pt x="259" y="43"/>
                </a:lnTo>
                <a:lnTo>
                  <a:pt x="261" y="38"/>
                </a:lnTo>
                <a:lnTo>
                  <a:pt x="264" y="33"/>
                </a:lnTo>
                <a:lnTo>
                  <a:pt x="266" y="29"/>
                </a:lnTo>
                <a:lnTo>
                  <a:pt x="269" y="26"/>
                </a:lnTo>
                <a:lnTo>
                  <a:pt x="274" y="22"/>
                </a:lnTo>
                <a:lnTo>
                  <a:pt x="277" y="19"/>
                </a:lnTo>
                <a:lnTo>
                  <a:pt x="285" y="14"/>
                </a:lnTo>
                <a:lnTo>
                  <a:pt x="294" y="9"/>
                </a:lnTo>
                <a:lnTo>
                  <a:pt x="299" y="7"/>
                </a:lnTo>
                <a:lnTo>
                  <a:pt x="304" y="5"/>
                </a:lnTo>
                <a:lnTo>
                  <a:pt x="314" y="2"/>
                </a:lnTo>
                <a:lnTo>
                  <a:pt x="324" y="1"/>
                </a:lnTo>
                <a:lnTo>
                  <a:pt x="335" y="0"/>
                </a:lnTo>
                <a:lnTo>
                  <a:pt x="346" y="0"/>
                </a:lnTo>
                <a:lnTo>
                  <a:pt x="356" y="1"/>
                </a:lnTo>
                <a:lnTo>
                  <a:pt x="367" y="4"/>
                </a:lnTo>
                <a:lnTo>
                  <a:pt x="377" y="7"/>
                </a:lnTo>
                <a:lnTo>
                  <a:pt x="381" y="9"/>
                </a:lnTo>
                <a:lnTo>
                  <a:pt x="386" y="12"/>
                </a:lnTo>
                <a:lnTo>
                  <a:pt x="390" y="14"/>
                </a:lnTo>
                <a:lnTo>
                  <a:pt x="394" y="17"/>
                </a:lnTo>
                <a:lnTo>
                  <a:pt x="398" y="21"/>
                </a:lnTo>
                <a:lnTo>
                  <a:pt x="403" y="24"/>
                </a:lnTo>
                <a:lnTo>
                  <a:pt x="407" y="28"/>
                </a:lnTo>
                <a:lnTo>
                  <a:pt x="410" y="32"/>
                </a:lnTo>
                <a:lnTo>
                  <a:pt x="412" y="37"/>
                </a:lnTo>
                <a:lnTo>
                  <a:pt x="414" y="41"/>
                </a:lnTo>
                <a:lnTo>
                  <a:pt x="415" y="46"/>
                </a:lnTo>
                <a:lnTo>
                  <a:pt x="416" y="51"/>
                </a:lnTo>
                <a:lnTo>
                  <a:pt x="416" y="55"/>
                </a:lnTo>
                <a:lnTo>
                  <a:pt x="416" y="59"/>
                </a:lnTo>
                <a:lnTo>
                  <a:pt x="413" y="67"/>
                </a:lnTo>
                <a:lnTo>
                  <a:pt x="410" y="75"/>
                </a:lnTo>
                <a:lnTo>
                  <a:pt x="405" y="83"/>
                </a:lnTo>
                <a:lnTo>
                  <a:pt x="393" y="98"/>
                </a:lnTo>
                <a:lnTo>
                  <a:pt x="389" y="104"/>
                </a:lnTo>
                <a:lnTo>
                  <a:pt x="384" y="112"/>
                </a:lnTo>
                <a:lnTo>
                  <a:pt x="382" y="118"/>
                </a:lnTo>
                <a:lnTo>
                  <a:pt x="381" y="121"/>
                </a:lnTo>
                <a:lnTo>
                  <a:pt x="380" y="124"/>
                </a:lnTo>
                <a:lnTo>
                  <a:pt x="380" y="126"/>
                </a:lnTo>
                <a:lnTo>
                  <a:pt x="381" y="129"/>
                </a:lnTo>
                <a:lnTo>
                  <a:pt x="383" y="132"/>
                </a:lnTo>
                <a:lnTo>
                  <a:pt x="385" y="134"/>
                </a:lnTo>
                <a:lnTo>
                  <a:pt x="388" y="136"/>
                </a:lnTo>
                <a:lnTo>
                  <a:pt x="391" y="138"/>
                </a:lnTo>
                <a:lnTo>
                  <a:pt x="396" y="140"/>
                </a:lnTo>
                <a:lnTo>
                  <a:pt x="402" y="142"/>
                </a:lnTo>
                <a:lnTo>
                  <a:pt x="673" y="142"/>
                </a:lnTo>
                <a:lnTo>
                  <a:pt x="673" y="336"/>
                </a:lnTo>
                <a:lnTo>
                  <a:pt x="671" y="342"/>
                </a:lnTo>
                <a:lnTo>
                  <a:pt x="669" y="346"/>
                </a:lnTo>
                <a:lnTo>
                  <a:pt x="667" y="350"/>
                </a:lnTo>
                <a:lnTo>
                  <a:pt x="664" y="352"/>
                </a:lnTo>
                <a:lnTo>
                  <a:pt x="662" y="355"/>
                </a:lnTo>
                <a:lnTo>
                  <a:pt x="660" y="356"/>
                </a:lnTo>
                <a:lnTo>
                  <a:pt x="657" y="357"/>
                </a:lnTo>
                <a:lnTo>
                  <a:pt x="654" y="357"/>
                </a:lnTo>
                <a:lnTo>
                  <a:pt x="651" y="357"/>
                </a:lnTo>
                <a:lnTo>
                  <a:pt x="648" y="356"/>
                </a:lnTo>
                <a:lnTo>
                  <a:pt x="642" y="353"/>
                </a:lnTo>
                <a:lnTo>
                  <a:pt x="636" y="350"/>
                </a:lnTo>
                <a:lnTo>
                  <a:pt x="629" y="345"/>
                </a:lnTo>
                <a:lnTo>
                  <a:pt x="623" y="340"/>
                </a:lnTo>
                <a:lnTo>
                  <a:pt x="615" y="335"/>
                </a:lnTo>
                <a:lnTo>
                  <a:pt x="608" y="331"/>
                </a:lnTo>
                <a:lnTo>
                  <a:pt x="600" y="328"/>
                </a:lnTo>
                <a:lnTo>
                  <a:pt x="596" y="326"/>
                </a:lnTo>
                <a:lnTo>
                  <a:pt x="591" y="325"/>
                </a:lnTo>
                <a:lnTo>
                  <a:pt x="587" y="325"/>
                </a:lnTo>
                <a:lnTo>
                  <a:pt x="583" y="325"/>
                </a:lnTo>
                <a:lnTo>
                  <a:pt x="578" y="326"/>
                </a:lnTo>
                <a:lnTo>
                  <a:pt x="574" y="327"/>
                </a:lnTo>
                <a:lnTo>
                  <a:pt x="569" y="329"/>
                </a:lnTo>
                <a:lnTo>
                  <a:pt x="565" y="332"/>
                </a:lnTo>
                <a:lnTo>
                  <a:pt x="561" y="334"/>
                </a:lnTo>
                <a:lnTo>
                  <a:pt x="557" y="337"/>
                </a:lnTo>
                <a:lnTo>
                  <a:pt x="554" y="341"/>
                </a:lnTo>
                <a:lnTo>
                  <a:pt x="551" y="344"/>
                </a:lnTo>
                <a:lnTo>
                  <a:pt x="545" y="352"/>
                </a:lnTo>
                <a:lnTo>
                  <a:pt x="540" y="361"/>
                </a:lnTo>
                <a:lnTo>
                  <a:pt x="538" y="366"/>
                </a:lnTo>
                <a:lnTo>
                  <a:pt x="537" y="371"/>
                </a:lnTo>
                <a:lnTo>
                  <a:pt x="534" y="382"/>
                </a:lnTo>
                <a:lnTo>
                  <a:pt x="532" y="392"/>
                </a:lnTo>
                <a:lnTo>
                  <a:pt x="531" y="397"/>
                </a:lnTo>
                <a:lnTo>
                  <a:pt x="531" y="403"/>
                </a:lnTo>
                <a:lnTo>
                  <a:pt x="531" y="414"/>
                </a:lnTo>
                <a:lnTo>
                  <a:pt x="533" y="424"/>
                </a:lnTo>
                <a:lnTo>
                  <a:pt x="535" y="435"/>
                </a:lnTo>
                <a:lnTo>
                  <a:pt x="539" y="446"/>
                </a:lnTo>
                <a:lnTo>
                  <a:pt x="541" y="450"/>
                </a:lnTo>
                <a:lnTo>
                  <a:pt x="543" y="455"/>
                </a:lnTo>
                <a:lnTo>
                  <a:pt x="546" y="459"/>
                </a:lnTo>
                <a:lnTo>
                  <a:pt x="549" y="463"/>
                </a:lnTo>
                <a:lnTo>
                  <a:pt x="552" y="467"/>
                </a:lnTo>
                <a:lnTo>
                  <a:pt x="556" y="471"/>
                </a:lnTo>
                <a:lnTo>
                  <a:pt x="560" y="475"/>
                </a:lnTo>
                <a:lnTo>
                  <a:pt x="564" y="478"/>
                </a:lnTo>
                <a:lnTo>
                  <a:pt x="568" y="480"/>
                </a:lnTo>
                <a:lnTo>
                  <a:pt x="572" y="482"/>
                </a:lnTo>
                <a:lnTo>
                  <a:pt x="577" y="483"/>
                </a:lnTo>
                <a:lnTo>
                  <a:pt x="581" y="484"/>
                </a:lnTo>
                <a:lnTo>
                  <a:pt x="585" y="484"/>
                </a:lnTo>
                <a:lnTo>
                  <a:pt x="589" y="484"/>
                </a:lnTo>
                <a:lnTo>
                  <a:pt x="598" y="481"/>
                </a:lnTo>
                <a:lnTo>
                  <a:pt x="602" y="480"/>
                </a:lnTo>
                <a:lnTo>
                  <a:pt x="606" y="477"/>
                </a:lnTo>
                <a:lnTo>
                  <a:pt x="613" y="473"/>
                </a:lnTo>
                <a:lnTo>
                  <a:pt x="628" y="462"/>
                </a:lnTo>
                <a:lnTo>
                  <a:pt x="635" y="457"/>
                </a:lnTo>
                <a:lnTo>
                  <a:pt x="642" y="453"/>
                </a:lnTo>
                <a:lnTo>
                  <a:pt x="645" y="452"/>
                </a:lnTo>
                <a:lnTo>
                  <a:pt x="648" y="450"/>
                </a:lnTo>
                <a:lnTo>
                  <a:pt x="651" y="450"/>
                </a:lnTo>
                <a:lnTo>
                  <a:pt x="654" y="449"/>
                </a:lnTo>
                <a:lnTo>
                  <a:pt x="657" y="450"/>
                </a:lnTo>
                <a:lnTo>
                  <a:pt x="660" y="450"/>
                </a:lnTo>
                <a:lnTo>
                  <a:pt x="662" y="452"/>
                </a:lnTo>
                <a:lnTo>
                  <a:pt x="665" y="454"/>
                </a:lnTo>
                <a:lnTo>
                  <a:pt x="667" y="457"/>
                </a:lnTo>
                <a:lnTo>
                  <a:pt x="669" y="461"/>
                </a:lnTo>
                <a:lnTo>
                  <a:pt x="671" y="465"/>
                </a:lnTo>
                <a:lnTo>
                  <a:pt x="673" y="471"/>
                </a:lnTo>
                <a:lnTo>
                  <a:pt x="673" y="667"/>
                </a:lnTo>
                <a:lnTo>
                  <a:pt x="0" y="667"/>
                </a:lnTo>
                <a:lnTo>
                  <a:pt x="0" y="47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0" tIns="612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Пятый </a:t>
            </a:r>
            <a: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элемент</a:t>
            </a:r>
          </a:p>
        </p:txBody>
      </p:sp>
      <p:sp>
        <p:nvSpPr>
          <p:cNvPr id="7" name="Freeform 32"/>
          <p:cNvSpPr>
            <a:spLocks/>
          </p:cNvSpPr>
          <p:nvPr/>
        </p:nvSpPr>
        <p:spPr bwMode="auto">
          <a:xfrm>
            <a:off x="869824" y="3310416"/>
            <a:ext cx="3011556" cy="2559670"/>
          </a:xfrm>
          <a:custGeom>
            <a:avLst/>
            <a:gdLst>
              <a:gd name="T0" fmla="*/ 270 w 818"/>
              <a:gd name="T1" fmla="*/ 143 h 668"/>
              <a:gd name="T2" fmla="*/ 284 w 818"/>
              <a:gd name="T3" fmla="*/ 137 h 668"/>
              <a:gd name="T4" fmla="*/ 290 w 818"/>
              <a:gd name="T5" fmla="*/ 130 h 668"/>
              <a:gd name="T6" fmla="*/ 291 w 818"/>
              <a:gd name="T7" fmla="*/ 122 h 668"/>
              <a:gd name="T8" fmla="*/ 288 w 818"/>
              <a:gd name="T9" fmla="*/ 114 h 668"/>
              <a:gd name="T10" fmla="*/ 274 w 818"/>
              <a:gd name="T11" fmla="*/ 93 h 668"/>
              <a:gd name="T12" fmla="*/ 262 w 818"/>
              <a:gd name="T13" fmla="*/ 70 h 668"/>
              <a:gd name="T14" fmla="*/ 259 w 818"/>
              <a:gd name="T15" fmla="*/ 57 h 668"/>
              <a:gd name="T16" fmla="*/ 261 w 818"/>
              <a:gd name="T17" fmla="*/ 43 h 668"/>
              <a:gd name="T18" fmla="*/ 269 w 818"/>
              <a:gd name="T19" fmla="*/ 30 h 668"/>
              <a:gd name="T20" fmla="*/ 278 w 818"/>
              <a:gd name="T21" fmla="*/ 20 h 668"/>
              <a:gd name="T22" fmla="*/ 300 w 818"/>
              <a:gd name="T23" fmla="*/ 7 h 668"/>
              <a:gd name="T24" fmla="*/ 326 w 818"/>
              <a:gd name="T25" fmla="*/ 1 h 668"/>
              <a:gd name="T26" fmla="*/ 358 w 818"/>
              <a:gd name="T27" fmla="*/ 2 h 668"/>
              <a:gd name="T28" fmla="*/ 384 w 818"/>
              <a:gd name="T29" fmla="*/ 10 h 668"/>
              <a:gd name="T30" fmla="*/ 397 w 818"/>
              <a:gd name="T31" fmla="*/ 18 h 668"/>
              <a:gd name="T32" fmla="*/ 408 w 818"/>
              <a:gd name="T33" fmla="*/ 29 h 668"/>
              <a:gd name="T34" fmla="*/ 415 w 818"/>
              <a:gd name="T35" fmla="*/ 42 h 668"/>
              <a:gd name="T36" fmla="*/ 417 w 818"/>
              <a:gd name="T37" fmla="*/ 56 h 668"/>
              <a:gd name="T38" fmla="*/ 413 w 818"/>
              <a:gd name="T39" fmla="*/ 72 h 668"/>
              <a:gd name="T40" fmla="*/ 395 w 818"/>
              <a:gd name="T41" fmla="*/ 99 h 668"/>
              <a:gd name="T42" fmla="*/ 385 w 818"/>
              <a:gd name="T43" fmla="*/ 116 h 668"/>
              <a:gd name="T44" fmla="*/ 383 w 818"/>
              <a:gd name="T45" fmla="*/ 125 h 668"/>
              <a:gd name="T46" fmla="*/ 385 w 818"/>
              <a:gd name="T47" fmla="*/ 133 h 668"/>
              <a:gd name="T48" fmla="*/ 394 w 818"/>
              <a:gd name="T49" fmla="*/ 139 h 668"/>
              <a:gd name="T50" fmla="*/ 676 w 818"/>
              <a:gd name="T51" fmla="*/ 143 h 668"/>
              <a:gd name="T52" fmla="*/ 681 w 818"/>
              <a:gd name="T53" fmla="*/ 347 h 668"/>
              <a:gd name="T54" fmla="*/ 687 w 818"/>
              <a:gd name="T55" fmla="*/ 356 h 668"/>
              <a:gd name="T56" fmla="*/ 695 w 818"/>
              <a:gd name="T57" fmla="*/ 358 h 668"/>
              <a:gd name="T58" fmla="*/ 707 w 818"/>
              <a:gd name="T59" fmla="*/ 354 h 668"/>
              <a:gd name="T60" fmla="*/ 734 w 818"/>
              <a:gd name="T61" fmla="*/ 336 h 668"/>
              <a:gd name="T62" fmla="*/ 753 w 818"/>
              <a:gd name="T63" fmla="*/ 327 h 668"/>
              <a:gd name="T64" fmla="*/ 766 w 818"/>
              <a:gd name="T65" fmla="*/ 326 h 668"/>
              <a:gd name="T66" fmla="*/ 780 w 818"/>
              <a:gd name="T67" fmla="*/ 330 h 668"/>
              <a:gd name="T68" fmla="*/ 792 w 818"/>
              <a:gd name="T69" fmla="*/ 338 h 668"/>
              <a:gd name="T70" fmla="*/ 804 w 818"/>
              <a:gd name="T71" fmla="*/ 353 h 668"/>
              <a:gd name="T72" fmla="*/ 813 w 818"/>
              <a:gd name="T73" fmla="*/ 372 h 668"/>
              <a:gd name="T74" fmla="*/ 818 w 818"/>
              <a:gd name="T75" fmla="*/ 398 h 668"/>
              <a:gd name="T76" fmla="*/ 816 w 818"/>
              <a:gd name="T77" fmla="*/ 425 h 668"/>
              <a:gd name="T78" fmla="*/ 808 w 818"/>
              <a:gd name="T79" fmla="*/ 451 h 668"/>
              <a:gd name="T80" fmla="*/ 800 w 818"/>
              <a:gd name="T81" fmla="*/ 464 h 668"/>
              <a:gd name="T82" fmla="*/ 790 w 818"/>
              <a:gd name="T83" fmla="*/ 476 h 668"/>
              <a:gd name="T84" fmla="*/ 777 w 818"/>
              <a:gd name="T85" fmla="*/ 483 h 668"/>
              <a:gd name="T86" fmla="*/ 764 w 818"/>
              <a:gd name="T87" fmla="*/ 485 h 668"/>
              <a:gd name="T88" fmla="*/ 743 w 818"/>
              <a:gd name="T89" fmla="*/ 479 h 668"/>
              <a:gd name="T90" fmla="*/ 714 w 818"/>
              <a:gd name="T91" fmla="*/ 458 h 668"/>
              <a:gd name="T92" fmla="*/ 702 w 818"/>
              <a:gd name="T93" fmla="*/ 451 h 668"/>
              <a:gd name="T94" fmla="*/ 692 w 818"/>
              <a:gd name="T95" fmla="*/ 451 h 668"/>
              <a:gd name="T96" fmla="*/ 685 w 818"/>
              <a:gd name="T97" fmla="*/ 455 h 668"/>
              <a:gd name="T98" fmla="*/ 678 w 818"/>
              <a:gd name="T99" fmla="*/ 466 h 668"/>
              <a:gd name="T100" fmla="*/ 0 w 818"/>
              <a:gd name="T101" fmla="*/ 668 h 6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18"/>
              <a:gd name="T154" fmla="*/ 0 h 668"/>
              <a:gd name="T155" fmla="*/ 818 w 818"/>
              <a:gd name="T156" fmla="*/ 668 h 66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18" h="668">
                <a:moveTo>
                  <a:pt x="0" y="668"/>
                </a:moveTo>
                <a:lnTo>
                  <a:pt x="0" y="143"/>
                </a:lnTo>
                <a:lnTo>
                  <a:pt x="270" y="143"/>
                </a:lnTo>
                <a:lnTo>
                  <a:pt x="275" y="141"/>
                </a:lnTo>
                <a:lnTo>
                  <a:pt x="280" y="139"/>
                </a:lnTo>
                <a:lnTo>
                  <a:pt x="284" y="137"/>
                </a:lnTo>
                <a:lnTo>
                  <a:pt x="286" y="135"/>
                </a:lnTo>
                <a:lnTo>
                  <a:pt x="289" y="132"/>
                </a:lnTo>
                <a:lnTo>
                  <a:pt x="290" y="130"/>
                </a:lnTo>
                <a:lnTo>
                  <a:pt x="291" y="127"/>
                </a:lnTo>
                <a:lnTo>
                  <a:pt x="291" y="125"/>
                </a:lnTo>
                <a:lnTo>
                  <a:pt x="291" y="122"/>
                </a:lnTo>
                <a:lnTo>
                  <a:pt x="290" y="119"/>
                </a:lnTo>
                <a:lnTo>
                  <a:pt x="289" y="116"/>
                </a:lnTo>
                <a:lnTo>
                  <a:pt x="288" y="114"/>
                </a:lnTo>
                <a:lnTo>
                  <a:pt x="284" y="106"/>
                </a:lnTo>
                <a:lnTo>
                  <a:pt x="279" y="100"/>
                </a:lnTo>
                <a:lnTo>
                  <a:pt x="274" y="93"/>
                </a:lnTo>
                <a:lnTo>
                  <a:pt x="270" y="86"/>
                </a:lnTo>
                <a:lnTo>
                  <a:pt x="265" y="78"/>
                </a:lnTo>
                <a:lnTo>
                  <a:pt x="262" y="70"/>
                </a:lnTo>
                <a:lnTo>
                  <a:pt x="261" y="66"/>
                </a:lnTo>
                <a:lnTo>
                  <a:pt x="260" y="62"/>
                </a:lnTo>
                <a:lnTo>
                  <a:pt x="259" y="57"/>
                </a:lnTo>
                <a:lnTo>
                  <a:pt x="259" y="53"/>
                </a:lnTo>
                <a:lnTo>
                  <a:pt x="260" y="49"/>
                </a:lnTo>
                <a:lnTo>
                  <a:pt x="261" y="43"/>
                </a:lnTo>
                <a:lnTo>
                  <a:pt x="263" y="39"/>
                </a:lnTo>
                <a:lnTo>
                  <a:pt x="266" y="34"/>
                </a:lnTo>
                <a:lnTo>
                  <a:pt x="269" y="30"/>
                </a:lnTo>
                <a:lnTo>
                  <a:pt x="272" y="26"/>
                </a:lnTo>
                <a:lnTo>
                  <a:pt x="275" y="23"/>
                </a:lnTo>
                <a:lnTo>
                  <a:pt x="278" y="20"/>
                </a:lnTo>
                <a:lnTo>
                  <a:pt x="286" y="14"/>
                </a:lnTo>
                <a:lnTo>
                  <a:pt x="295" y="9"/>
                </a:lnTo>
                <a:lnTo>
                  <a:pt x="300" y="7"/>
                </a:lnTo>
                <a:lnTo>
                  <a:pt x="305" y="6"/>
                </a:lnTo>
                <a:lnTo>
                  <a:pt x="315" y="3"/>
                </a:lnTo>
                <a:lnTo>
                  <a:pt x="326" y="1"/>
                </a:lnTo>
                <a:lnTo>
                  <a:pt x="337" y="0"/>
                </a:lnTo>
                <a:lnTo>
                  <a:pt x="348" y="1"/>
                </a:lnTo>
                <a:lnTo>
                  <a:pt x="358" y="2"/>
                </a:lnTo>
                <a:lnTo>
                  <a:pt x="369" y="4"/>
                </a:lnTo>
                <a:lnTo>
                  <a:pt x="379" y="8"/>
                </a:lnTo>
                <a:lnTo>
                  <a:pt x="384" y="10"/>
                </a:lnTo>
                <a:lnTo>
                  <a:pt x="388" y="12"/>
                </a:lnTo>
                <a:lnTo>
                  <a:pt x="392" y="15"/>
                </a:lnTo>
                <a:lnTo>
                  <a:pt x="397" y="18"/>
                </a:lnTo>
                <a:lnTo>
                  <a:pt x="401" y="21"/>
                </a:lnTo>
                <a:lnTo>
                  <a:pt x="404" y="25"/>
                </a:lnTo>
                <a:lnTo>
                  <a:pt x="408" y="29"/>
                </a:lnTo>
                <a:lnTo>
                  <a:pt x="411" y="33"/>
                </a:lnTo>
                <a:lnTo>
                  <a:pt x="414" y="37"/>
                </a:lnTo>
                <a:lnTo>
                  <a:pt x="415" y="42"/>
                </a:lnTo>
                <a:lnTo>
                  <a:pt x="417" y="47"/>
                </a:lnTo>
                <a:lnTo>
                  <a:pt x="417" y="51"/>
                </a:lnTo>
                <a:lnTo>
                  <a:pt x="417" y="56"/>
                </a:lnTo>
                <a:lnTo>
                  <a:pt x="417" y="60"/>
                </a:lnTo>
                <a:lnTo>
                  <a:pt x="414" y="68"/>
                </a:lnTo>
                <a:lnTo>
                  <a:pt x="413" y="72"/>
                </a:lnTo>
                <a:lnTo>
                  <a:pt x="411" y="76"/>
                </a:lnTo>
                <a:lnTo>
                  <a:pt x="406" y="84"/>
                </a:lnTo>
                <a:lnTo>
                  <a:pt x="395" y="99"/>
                </a:lnTo>
                <a:lnTo>
                  <a:pt x="390" y="105"/>
                </a:lnTo>
                <a:lnTo>
                  <a:pt x="386" y="113"/>
                </a:lnTo>
                <a:lnTo>
                  <a:pt x="385" y="116"/>
                </a:lnTo>
                <a:lnTo>
                  <a:pt x="384" y="119"/>
                </a:lnTo>
                <a:lnTo>
                  <a:pt x="383" y="122"/>
                </a:lnTo>
                <a:lnTo>
                  <a:pt x="383" y="125"/>
                </a:lnTo>
                <a:lnTo>
                  <a:pt x="383" y="128"/>
                </a:lnTo>
                <a:lnTo>
                  <a:pt x="384" y="130"/>
                </a:lnTo>
                <a:lnTo>
                  <a:pt x="385" y="133"/>
                </a:lnTo>
                <a:lnTo>
                  <a:pt x="387" y="135"/>
                </a:lnTo>
                <a:lnTo>
                  <a:pt x="390" y="137"/>
                </a:lnTo>
                <a:lnTo>
                  <a:pt x="394" y="139"/>
                </a:lnTo>
                <a:lnTo>
                  <a:pt x="399" y="141"/>
                </a:lnTo>
                <a:lnTo>
                  <a:pt x="405" y="143"/>
                </a:lnTo>
                <a:lnTo>
                  <a:pt x="676" y="143"/>
                </a:lnTo>
                <a:lnTo>
                  <a:pt x="676" y="338"/>
                </a:lnTo>
                <a:lnTo>
                  <a:pt x="678" y="343"/>
                </a:lnTo>
                <a:lnTo>
                  <a:pt x="681" y="347"/>
                </a:lnTo>
                <a:lnTo>
                  <a:pt x="683" y="351"/>
                </a:lnTo>
                <a:lnTo>
                  <a:pt x="685" y="354"/>
                </a:lnTo>
                <a:lnTo>
                  <a:pt x="687" y="356"/>
                </a:lnTo>
                <a:lnTo>
                  <a:pt x="690" y="357"/>
                </a:lnTo>
                <a:lnTo>
                  <a:pt x="692" y="358"/>
                </a:lnTo>
                <a:lnTo>
                  <a:pt x="695" y="358"/>
                </a:lnTo>
                <a:lnTo>
                  <a:pt x="698" y="358"/>
                </a:lnTo>
                <a:lnTo>
                  <a:pt x="701" y="357"/>
                </a:lnTo>
                <a:lnTo>
                  <a:pt x="707" y="354"/>
                </a:lnTo>
                <a:lnTo>
                  <a:pt x="713" y="350"/>
                </a:lnTo>
                <a:lnTo>
                  <a:pt x="720" y="346"/>
                </a:lnTo>
                <a:lnTo>
                  <a:pt x="734" y="336"/>
                </a:lnTo>
                <a:lnTo>
                  <a:pt x="741" y="332"/>
                </a:lnTo>
                <a:lnTo>
                  <a:pt x="749" y="328"/>
                </a:lnTo>
                <a:lnTo>
                  <a:pt x="753" y="327"/>
                </a:lnTo>
                <a:lnTo>
                  <a:pt x="758" y="326"/>
                </a:lnTo>
                <a:lnTo>
                  <a:pt x="762" y="326"/>
                </a:lnTo>
                <a:lnTo>
                  <a:pt x="766" y="326"/>
                </a:lnTo>
                <a:lnTo>
                  <a:pt x="771" y="327"/>
                </a:lnTo>
                <a:lnTo>
                  <a:pt x="775" y="328"/>
                </a:lnTo>
                <a:lnTo>
                  <a:pt x="780" y="330"/>
                </a:lnTo>
                <a:lnTo>
                  <a:pt x="784" y="333"/>
                </a:lnTo>
                <a:lnTo>
                  <a:pt x="788" y="335"/>
                </a:lnTo>
                <a:lnTo>
                  <a:pt x="792" y="338"/>
                </a:lnTo>
                <a:lnTo>
                  <a:pt x="795" y="342"/>
                </a:lnTo>
                <a:lnTo>
                  <a:pt x="798" y="345"/>
                </a:lnTo>
                <a:lnTo>
                  <a:pt x="804" y="353"/>
                </a:lnTo>
                <a:lnTo>
                  <a:pt x="809" y="362"/>
                </a:lnTo>
                <a:lnTo>
                  <a:pt x="811" y="367"/>
                </a:lnTo>
                <a:lnTo>
                  <a:pt x="813" y="372"/>
                </a:lnTo>
                <a:lnTo>
                  <a:pt x="815" y="383"/>
                </a:lnTo>
                <a:lnTo>
                  <a:pt x="817" y="393"/>
                </a:lnTo>
                <a:lnTo>
                  <a:pt x="818" y="398"/>
                </a:lnTo>
                <a:lnTo>
                  <a:pt x="818" y="404"/>
                </a:lnTo>
                <a:lnTo>
                  <a:pt x="818" y="415"/>
                </a:lnTo>
                <a:lnTo>
                  <a:pt x="816" y="425"/>
                </a:lnTo>
                <a:lnTo>
                  <a:pt x="814" y="436"/>
                </a:lnTo>
                <a:lnTo>
                  <a:pt x="810" y="447"/>
                </a:lnTo>
                <a:lnTo>
                  <a:pt x="808" y="451"/>
                </a:lnTo>
                <a:lnTo>
                  <a:pt x="806" y="456"/>
                </a:lnTo>
                <a:lnTo>
                  <a:pt x="803" y="460"/>
                </a:lnTo>
                <a:lnTo>
                  <a:pt x="800" y="464"/>
                </a:lnTo>
                <a:lnTo>
                  <a:pt x="797" y="468"/>
                </a:lnTo>
                <a:lnTo>
                  <a:pt x="793" y="472"/>
                </a:lnTo>
                <a:lnTo>
                  <a:pt x="790" y="476"/>
                </a:lnTo>
                <a:lnTo>
                  <a:pt x="785" y="479"/>
                </a:lnTo>
                <a:lnTo>
                  <a:pt x="781" y="481"/>
                </a:lnTo>
                <a:lnTo>
                  <a:pt x="777" y="483"/>
                </a:lnTo>
                <a:lnTo>
                  <a:pt x="772" y="484"/>
                </a:lnTo>
                <a:lnTo>
                  <a:pt x="768" y="485"/>
                </a:lnTo>
                <a:lnTo>
                  <a:pt x="764" y="485"/>
                </a:lnTo>
                <a:lnTo>
                  <a:pt x="760" y="485"/>
                </a:lnTo>
                <a:lnTo>
                  <a:pt x="751" y="482"/>
                </a:lnTo>
                <a:lnTo>
                  <a:pt x="743" y="479"/>
                </a:lnTo>
                <a:lnTo>
                  <a:pt x="736" y="474"/>
                </a:lnTo>
                <a:lnTo>
                  <a:pt x="721" y="463"/>
                </a:lnTo>
                <a:lnTo>
                  <a:pt x="714" y="458"/>
                </a:lnTo>
                <a:lnTo>
                  <a:pt x="708" y="454"/>
                </a:lnTo>
                <a:lnTo>
                  <a:pt x="705" y="453"/>
                </a:lnTo>
                <a:lnTo>
                  <a:pt x="702" y="451"/>
                </a:lnTo>
                <a:lnTo>
                  <a:pt x="699" y="451"/>
                </a:lnTo>
                <a:lnTo>
                  <a:pt x="695" y="450"/>
                </a:lnTo>
                <a:lnTo>
                  <a:pt x="692" y="451"/>
                </a:lnTo>
                <a:lnTo>
                  <a:pt x="690" y="451"/>
                </a:lnTo>
                <a:lnTo>
                  <a:pt x="687" y="453"/>
                </a:lnTo>
                <a:lnTo>
                  <a:pt x="685" y="455"/>
                </a:lnTo>
                <a:lnTo>
                  <a:pt x="682" y="458"/>
                </a:lnTo>
                <a:lnTo>
                  <a:pt x="680" y="461"/>
                </a:lnTo>
                <a:lnTo>
                  <a:pt x="678" y="466"/>
                </a:lnTo>
                <a:lnTo>
                  <a:pt x="676" y="471"/>
                </a:lnTo>
                <a:lnTo>
                  <a:pt x="676" y="668"/>
                </a:lnTo>
                <a:lnTo>
                  <a:pt x="0" y="6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88000" tIns="612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Четвёртый </a:t>
            </a:r>
            <a:b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элемент</a:t>
            </a:r>
          </a:p>
        </p:txBody>
      </p:sp>
      <p:sp>
        <p:nvSpPr>
          <p:cNvPr id="8" name="Freeform 33"/>
          <p:cNvSpPr>
            <a:spLocks/>
          </p:cNvSpPr>
          <p:nvPr/>
        </p:nvSpPr>
        <p:spPr bwMode="auto">
          <a:xfrm>
            <a:off x="869824" y="1842438"/>
            <a:ext cx="2491094" cy="2016147"/>
          </a:xfrm>
          <a:custGeom>
            <a:avLst/>
            <a:gdLst>
              <a:gd name="T0" fmla="*/ 675 w 676"/>
              <a:gd name="T1" fmla="*/ 197 h 525"/>
              <a:gd name="T2" fmla="*/ 669 w 676"/>
              <a:gd name="T3" fmla="*/ 208 h 525"/>
              <a:gd name="T4" fmla="*/ 661 w 676"/>
              <a:gd name="T5" fmla="*/ 214 h 525"/>
              <a:gd name="T6" fmla="*/ 650 w 676"/>
              <a:gd name="T7" fmla="*/ 213 h 525"/>
              <a:gd name="T8" fmla="*/ 634 w 676"/>
              <a:gd name="T9" fmla="*/ 203 h 525"/>
              <a:gd name="T10" fmla="*/ 615 w 676"/>
              <a:gd name="T11" fmla="*/ 190 h 525"/>
              <a:gd name="T12" fmla="*/ 601 w 676"/>
              <a:gd name="T13" fmla="*/ 185 h 525"/>
              <a:gd name="T14" fmla="*/ 589 w 676"/>
              <a:gd name="T15" fmla="*/ 183 h 525"/>
              <a:gd name="T16" fmla="*/ 578 w 676"/>
              <a:gd name="T17" fmla="*/ 185 h 525"/>
              <a:gd name="T18" fmla="*/ 566 w 676"/>
              <a:gd name="T19" fmla="*/ 191 h 525"/>
              <a:gd name="T20" fmla="*/ 556 w 676"/>
              <a:gd name="T21" fmla="*/ 199 h 525"/>
              <a:gd name="T22" fmla="*/ 542 w 676"/>
              <a:gd name="T23" fmla="*/ 223 h 525"/>
              <a:gd name="T24" fmla="*/ 537 w 676"/>
              <a:gd name="T25" fmla="*/ 243 h 525"/>
              <a:gd name="T26" fmla="*/ 535 w 676"/>
              <a:gd name="T27" fmla="*/ 274 h 525"/>
              <a:gd name="T28" fmla="*/ 539 w 676"/>
              <a:gd name="T29" fmla="*/ 295 h 525"/>
              <a:gd name="T30" fmla="*/ 547 w 676"/>
              <a:gd name="T31" fmla="*/ 314 h 525"/>
              <a:gd name="T32" fmla="*/ 562 w 676"/>
              <a:gd name="T33" fmla="*/ 332 h 525"/>
              <a:gd name="T34" fmla="*/ 577 w 676"/>
              <a:gd name="T35" fmla="*/ 340 h 525"/>
              <a:gd name="T36" fmla="*/ 590 w 676"/>
              <a:gd name="T37" fmla="*/ 342 h 525"/>
              <a:gd name="T38" fmla="*/ 603 w 676"/>
              <a:gd name="T39" fmla="*/ 339 h 525"/>
              <a:gd name="T40" fmla="*/ 618 w 676"/>
              <a:gd name="T41" fmla="*/ 331 h 525"/>
              <a:gd name="T42" fmla="*/ 649 w 676"/>
              <a:gd name="T43" fmla="*/ 310 h 525"/>
              <a:gd name="T44" fmla="*/ 658 w 676"/>
              <a:gd name="T45" fmla="*/ 308 h 525"/>
              <a:gd name="T46" fmla="*/ 666 w 676"/>
              <a:gd name="T47" fmla="*/ 310 h 525"/>
              <a:gd name="T48" fmla="*/ 673 w 676"/>
              <a:gd name="T49" fmla="*/ 319 h 525"/>
              <a:gd name="T50" fmla="*/ 405 w 676"/>
              <a:gd name="T51" fmla="*/ 525 h 525"/>
              <a:gd name="T52" fmla="*/ 388 w 676"/>
              <a:gd name="T53" fmla="*/ 516 h 525"/>
              <a:gd name="T54" fmla="*/ 383 w 676"/>
              <a:gd name="T55" fmla="*/ 509 h 525"/>
              <a:gd name="T56" fmla="*/ 385 w 676"/>
              <a:gd name="T57" fmla="*/ 498 h 525"/>
              <a:gd name="T58" fmla="*/ 406 w 676"/>
              <a:gd name="T59" fmla="*/ 465 h 525"/>
              <a:gd name="T60" fmla="*/ 416 w 676"/>
              <a:gd name="T61" fmla="*/ 444 h 525"/>
              <a:gd name="T62" fmla="*/ 417 w 676"/>
              <a:gd name="T63" fmla="*/ 432 h 525"/>
              <a:gd name="T64" fmla="*/ 414 w 676"/>
              <a:gd name="T65" fmla="*/ 420 h 525"/>
              <a:gd name="T66" fmla="*/ 407 w 676"/>
              <a:gd name="T67" fmla="*/ 408 h 525"/>
              <a:gd name="T68" fmla="*/ 392 w 676"/>
              <a:gd name="T69" fmla="*/ 395 h 525"/>
              <a:gd name="T70" fmla="*/ 377 w 676"/>
              <a:gd name="T71" fmla="*/ 388 h 525"/>
              <a:gd name="T72" fmla="*/ 355 w 676"/>
              <a:gd name="T73" fmla="*/ 383 h 525"/>
              <a:gd name="T74" fmla="*/ 325 w 676"/>
              <a:gd name="T75" fmla="*/ 383 h 525"/>
              <a:gd name="T76" fmla="*/ 296 w 676"/>
              <a:gd name="T77" fmla="*/ 390 h 525"/>
              <a:gd name="T78" fmla="*/ 281 w 676"/>
              <a:gd name="T79" fmla="*/ 399 h 525"/>
              <a:gd name="T80" fmla="*/ 269 w 676"/>
              <a:gd name="T81" fmla="*/ 411 h 525"/>
              <a:gd name="T82" fmla="*/ 261 w 676"/>
              <a:gd name="T83" fmla="*/ 425 h 525"/>
              <a:gd name="T84" fmla="*/ 259 w 676"/>
              <a:gd name="T85" fmla="*/ 439 h 525"/>
              <a:gd name="T86" fmla="*/ 262 w 676"/>
              <a:gd name="T87" fmla="*/ 451 h 525"/>
              <a:gd name="T88" fmla="*/ 274 w 676"/>
              <a:gd name="T89" fmla="*/ 474 h 525"/>
              <a:gd name="T90" fmla="*/ 287 w 676"/>
              <a:gd name="T91" fmla="*/ 495 h 525"/>
              <a:gd name="T92" fmla="*/ 291 w 676"/>
              <a:gd name="T93" fmla="*/ 506 h 525"/>
              <a:gd name="T94" fmla="*/ 288 w 676"/>
              <a:gd name="T95" fmla="*/ 514 h 525"/>
              <a:gd name="T96" fmla="*/ 280 w 676"/>
              <a:gd name="T97" fmla="*/ 520 h 525"/>
              <a:gd name="T98" fmla="*/ 0 w 676"/>
              <a:gd name="T99" fmla="*/ 525 h 52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76"/>
              <a:gd name="T151" fmla="*/ 0 h 525"/>
              <a:gd name="T152" fmla="*/ 676 w 676"/>
              <a:gd name="T153" fmla="*/ 525 h 52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76" h="525">
                <a:moveTo>
                  <a:pt x="676" y="0"/>
                </a:moveTo>
                <a:lnTo>
                  <a:pt x="676" y="194"/>
                </a:lnTo>
                <a:lnTo>
                  <a:pt x="675" y="197"/>
                </a:lnTo>
                <a:lnTo>
                  <a:pt x="674" y="201"/>
                </a:lnTo>
                <a:lnTo>
                  <a:pt x="671" y="206"/>
                </a:lnTo>
                <a:lnTo>
                  <a:pt x="669" y="208"/>
                </a:lnTo>
                <a:lnTo>
                  <a:pt x="668" y="210"/>
                </a:lnTo>
                <a:lnTo>
                  <a:pt x="664" y="213"/>
                </a:lnTo>
                <a:lnTo>
                  <a:pt x="661" y="214"/>
                </a:lnTo>
                <a:lnTo>
                  <a:pt x="657" y="215"/>
                </a:lnTo>
                <a:lnTo>
                  <a:pt x="654" y="214"/>
                </a:lnTo>
                <a:lnTo>
                  <a:pt x="650" y="213"/>
                </a:lnTo>
                <a:lnTo>
                  <a:pt x="646" y="211"/>
                </a:lnTo>
                <a:lnTo>
                  <a:pt x="642" y="209"/>
                </a:lnTo>
                <a:lnTo>
                  <a:pt x="634" y="203"/>
                </a:lnTo>
                <a:lnTo>
                  <a:pt x="627" y="198"/>
                </a:lnTo>
                <a:lnTo>
                  <a:pt x="620" y="193"/>
                </a:lnTo>
                <a:lnTo>
                  <a:pt x="615" y="190"/>
                </a:lnTo>
                <a:lnTo>
                  <a:pt x="610" y="188"/>
                </a:lnTo>
                <a:lnTo>
                  <a:pt x="605" y="186"/>
                </a:lnTo>
                <a:lnTo>
                  <a:pt x="601" y="185"/>
                </a:lnTo>
                <a:lnTo>
                  <a:pt x="597" y="184"/>
                </a:lnTo>
                <a:lnTo>
                  <a:pt x="593" y="183"/>
                </a:lnTo>
                <a:lnTo>
                  <a:pt x="589" y="183"/>
                </a:lnTo>
                <a:lnTo>
                  <a:pt x="586" y="184"/>
                </a:lnTo>
                <a:lnTo>
                  <a:pt x="582" y="184"/>
                </a:lnTo>
                <a:lnTo>
                  <a:pt x="578" y="185"/>
                </a:lnTo>
                <a:lnTo>
                  <a:pt x="574" y="187"/>
                </a:lnTo>
                <a:lnTo>
                  <a:pt x="570" y="189"/>
                </a:lnTo>
                <a:lnTo>
                  <a:pt x="566" y="191"/>
                </a:lnTo>
                <a:lnTo>
                  <a:pt x="562" y="193"/>
                </a:lnTo>
                <a:lnTo>
                  <a:pt x="559" y="196"/>
                </a:lnTo>
                <a:lnTo>
                  <a:pt x="556" y="199"/>
                </a:lnTo>
                <a:lnTo>
                  <a:pt x="551" y="206"/>
                </a:lnTo>
                <a:lnTo>
                  <a:pt x="546" y="214"/>
                </a:lnTo>
                <a:lnTo>
                  <a:pt x="542" y="223"/>
                </a:lnTo>
                <a:lnTo>
                  <a:pt x="539" y="233"/>
                </a:lnTo>
                <a:lnTo>
                  <a:pt x="538" y="238"/>
                </a:lnTo>
                <a:lnTo>
                  <a:pt x="537" y="243"/>
                </a:lnTo>
                <a:lnTo>
                  <a:pt x="535" y="254"/>
                </a:lnTo>
                <a:lnTo>
                  <a:pt x="535" y="264"/>
                </a:lnTo>
                <a:lnTo>
                  <a:pt x="535" y="274"/>
                </a:lnTo>
                <a:lnTo>
                  <a:pt x="536" y="280"/>
                </a:lnTo>
                <a:lnTo>
                  <a:pt x="537" y="285"/>
                </a:lnTo>
                <a:lnTo>
                  <a:pt x="539" y="295"/>
                </a:lnTo>
                <a:lnTo>
                  <a:pt x="543" y="305"/>
                </a:lnTo>
                <a:lnTo>
                  <a:pt x="545" y="310"/>
                </a:lnTo>
                <a:lnTo>
                  <a:pt x="547" y="314"/>
                </a:lnTo>
                <a:lnTo>
                  <a:pt x="552" y="321"/>
                </a:lnTo>
                <a:lnTo>
                  <a:pt x="556" y="327"/>
                </a:lnTo>
                <a:lnTo>
                  <a:pt x="562" y="332"/>
                </a:lnTo>
                <a:lnTo>
                  <a:pt x="568" y="336"/>
                </a:lnTo>
                <a:lnTo>
                  <a:pt x="573" y="339"/>
                </a:lnTo>
                <a:lnTo>
                  <a:pt x="577" y="340"/>
                </a:lnTo>
                <a:lnTo>
                  <a:pt x="582" y="342"/>
                </a:lnTo>
                <a:lnTo>
                  <a:pt x="586" y="342"/>
                </a:lnTo>
                <a:lnTo>
                  <a:pt x="590" y="342"/>
                </a:lnTo>
                <a:lnTo>
                  <a:pt x="594" y="342"/>
                </a:lnTo>
                <a:lnTo>
                  <a:pt x="598" y="341"/>
                </a:lnTo>
                <a:lnTo>
                  <a:pt x="603" y="339"/>
                </a:lnTo>
                <a:lnTo>
                  <a:pt x="607" y="338"/>
                </a:lnTo>
                <a:lnTo>
                  <a:pt x="611" y="336"/>
                </a:lnTo>
                <a:lnTo>
                  <a:pt x="618" y="331"/>
                </a:lnTo>
                <a:lnTo>
                  <a:pt x="633" y="320"/>
                </a:lnTo>
                <a:lnTo>
                  <a:pt x="646" y="311"/>
                </a:lnTo>
                <a:lnTo>
                  <a:pt x="649" y="310"/>
                </a:lnTo>
                <a:lnTo>
                  <a:pt x="653" y="309"/>
                </a:lnTo>
                <a:lnTo>
                  <a:pt x="655" y="308"/>
                </a:lnTo>
                <a:lnTo>
                  <a:pt x="658" y="308"/>
                </a:lnTo>
                <a:lnTo>
                  <a:pt x="661" y="308"/>
                </a:lnTo>
                <a:lnTo>
                  <a:pt x="663" y="309"/>
                </a:lnTo>
                <a:lnTo>
                  <a:pt x="666" y="310"/>
                </a:lnTo>
                <a:lnTo>
                  <a:pt x="668" y="312"/>
                </a:lnTo>
                <a:lnTo>
                  <a:pt x="670" y="315"/>
                </a:lnTo>
                <a:lnTo>
                  <a:pt x="673" y="319"/>
                </a:lnTo>
                <a:lnTo>
                  <a:pt x="676" y="330"/>
                </a:lnTo>
                <a:lnTo>
                  <a:pt x="676" y="525"/>
                </a:lnTo>
                <a:lnTo>
                  <a:pt x="405" y="525"/>
                </a:lnTo>
                <a:lnTo>
                  <a:pt x="398" y="522"/>
                </a:lnTo>
                <a:lnTo>
                  <a:pt x="392" y="519"/>
                </a:lnTo>
                <a:lnTo>
                  <a:pt x="388" y="516"/>
                </a:lnTo>
                <a:lnTo>
                  <a:pt x="386" y="514"/>
                </a:lnTo>
                <a:lnTo>
                  <a:pt x="385" y="513"/>
                </a:lnTo>
                <a:lnTo>
                  <a:pt x="383" y="509"/>
                </a:lnTo>
                <a:lnTo>
                  <a:pt x="383" y="505"/>
                </a:lnTo>
                <a:lnTo>
                  <a:pt x="383" y="502"/>
                </a:lnTo>
                <a:lnTo>
                  <a:pt x="385" y="498"/>
                </a:lnTo>
                <a:lnTo>
                  <a:pt x="389" y="488"/>
                </a:lnTo>
                <a:lnTo>
                  <a:pt x="396" y="479"/>
                </a:lnTo>
                <a:lnTo>
                  <a:pt x="406" y="465"/>
                </a:lnTo>
                <a:lnTo>
                  <a:pt x="411" y="458"/>
                </a:lnTo>
                <a:lnTo>
                  <a:pt x="414" y="450"/>
                </a:lnTo>
                <a:lnTo>
                  <a:pt x="416" y="444"/>
                </a:lnTo>
                <a:lnTo>
                  <a:pt x="417" y="441"/>
                </a:lnTo>
                <a:lnTo>
                  <a:pt x="417" y="438"/>
                </a:lnTo>
                <a:lnTo>
                  <a:pt x="417" y="432"/>
                </a:lnTo>
                <a:lnTo>
                  <a:pt x="416" y="424"/>
                </a:lnTo>
                <a:lnTo>
                  <a:pt x="415" y="422"/>
                </a:lnTo>
                <a:lnTo>
                  <a:pt x="414" y="420"/>
                </a:lnTo>
                <a:lnTo>
                  <a:pt x="412" y="416"/>
                </a:lnTo>
                <a:lnTo>
                  <a:pt x="410" y="412"/>
                </a:lnTo>
                <a:lnTo>
                  <a:pt x="407" y="408"/>
                </a:lnTo>
                <a:lnTo>
                  <a:pt x="404" y="404"/>
                </a:lnTo>
                <a:lnTo>
                  <a:pt x="400" y="401"/>
                </a:lnTo>
                <a:lnTo>
                  <a:pt x="392" y="395"/>
                </a:lnTo>
                <a:lnTo>
                  <a:pt x="387" y="393"/>
                </a:lnTo>
                <a:lnTo>
                  <a:pt x="382" y="390"/>
                </a:lnTo>
                <a:lnTo>
                  <a:pt x="377" y="388"/>
                </a:lnTo>
                <a:lnTo>
                  <a:pt x="372" y="387"/>
                </a:lnTo>
                <a:lnTo>
                  <a:pt x="361" y="384"/>
                </a:lnTo>
                <a:lnTo>
                  <a:pt x="355" y="383"/>
                </a:lnTo>
                <a:lnTo>
                  <a:pt x="349" y="382"/>
                </a:lnTo>
                <a:lnTo>
                  <a:pt x="337" y="382"/>
                </a:lnTo>
                <a:lnTo>
                  <a:pt x="325" y="383"/>
                </a:lnTo>
                <a:lnTo>
                  <a:pt x="312" y="385"/>
                </a:lnTo>
                <a:lnTo>
                  <a:pt x="301" y="388"/>
                </a:lnTo>
                <a:lnTo>
                  <a:pt x="296" y="390"/>
                </a:lnTo>
                <a:lnTo>
                  <a:pt x="291" y="393"/>
                </a:lnTo>
                <a:lnTo>
                  <a:pt x="286" y="396"/>
                </a:lnTo>
                <a:lnTo>
                  <a:pt x="281" y="399"/>
                </a:lnTo>
                <a:lnTo>
                  <a:pt x="277" y="402"/>
                </a:lnTo>
                <a:lnTo>
                  <a:pt x="273" y="406"/>
                </a:lnTo>
                <a:lnTo>
                  <a:pt x="269" y="411"/>
                </a:lnTo>
                <a:lnTo>
                  <a:pt x="266" y="415"/>
                </a:lnTo>
                <a:lnTo>
                  <a:pt x="263" y="420"/>
                </a:lnTo>
                <a:lnTo>
                  <a:pt x="261" y="425"/>
                </a:lnTo>
                <a:lnTo>
                  <a:pt x="260" y="430"/>
                </a:lnTo>
                <a:lnTo>
                  <a:pt x="259" y="435"/>
                </a:lnTo>
                <a:lnTo>
                  <a:pt x="259" y="439"/>
                </a:lnTo>
                <a:lnTo>
                  <a:pt x="259" y="443"/>
                </a:lnTo>
                <a:lnTo>
                  <a:pt x="260" y="447"/>
                </a:lnTo>
                <a:lnTo>
                  <a:pt x="262" y="451"/>
                </a:lnTo>
                <a:lnTo>
                  <a:pt x="265" y="459"/>
                </a:lnTo>
                <a:lnTo>
                  <a:pt x="269" y="467"/>
                </a:lnTo>
                <a:lnTo>
                  <a:pt x="274" y="474"/>
                </a:lnTo>
                <a:lnTo>
                  <a:pt x="279" y="481"/>
                </a:lnTo>
                <a:lnTo>
                  <a:pt x="284" y="488"/>
                </a:lnTo>
                <a:lnTo>
                  <a:pt x="287" y="495"/>
                </a:lnTo>
                <a:lnTo>
                  <a:pt x="290" y="501"/>
                </a:lnTo>
                <a:lnTo>
                  <a:pt x="291" y="504"/>
                </a:lnTo>
                <a:lnTo>
                  <a:pt x="291" y="506"/>
                </a:lnTo>
                <a:lnTo>
                  <a:pt x="291" y="509"/>
                </a:lnTo>
                <a:lnTo>
                  <a:pt x="290" y="511"/>
                </a:lnTo>
                <a:lnTo>
                  <a:pt x="288" y="514"/>
                </a:lnTo>
                <a:lnTo>
                  <a:pt x="286" y="516"/>
                </a:lnTo>
                <a:lnTo>
                  <a:pt x="283" y="518"/>
                </a:lnTo>
                <a:lnTo>
                  <a:pt x="280" y="520"/>
                </a:lnTo>
                <a:lnTo>
                  <a:pt x="275" y="522"/>
                </a:lnTo>
                <a:lnTo>
                  <a:pt x="270" y="524"/>
                </a:lnTo>
                <a:lnTo>
                  <a:pt x="0" y="525"/>
                </a:lnTo>
                <a:lnTo>
                  <a:pt x="0" y="0"/>
                </a:lnTo>
                <a:lnTo>
                  <a:pt x="676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88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Первый </a:t>
            </a:r>
            <a:b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элемент</a:t>
            </a:r>
          </a:p>
        </p:txBody>
      </p:sp>
      <p:sp>
        <p:nvSpPr>
          <p:cNvPr id="9" name="Freeform 34"/>
          <p:cNvSpPr>
            <a:spLocks/>
          </p:cNvSpPr>
          <p:nvPr/>
        </p:nvSpPr>
        <p:spPr bwMode="auto">
          <a:xfrm>
            <a:off x="2836009" y="1842438"/>
            <a:ext cx="2993763" cy="2016147"/>
          </a:xfrm>
          <a:custGeom>
            <a:avLst/>
            <a:gdLst>
              <a:gd name="T0" fmla="*/ 133 w 814"/>
              <a:gd name="T1" fmla="*/ 312 h 525"/>
              <a:gd name="T2" fmla="*/ 123 w 814"/>
              <a:gd name="T3" fmla="*/ 307 h 525"/>
              <a:gd name="T4" fmla="*/ 105 w 814"/>
              <a:gd name="T5" fmla="*/ 315 h 525"/>
              <a:gd name="T6" fmla="*/ 76 w 814"/>
              <a:gd name="T7" fmla="*/ 335 h 525"/>
              <a:gd name="T8" fmla="*/ 51 w 814"/>
              <a:gd name="T9" fmla="*/ 342 h 525"/>
              <a:gd name="T10" fmla="*/ 33 w 814"/>
              <a:gd name="T11" fmla="*/ 336 h 525"/>
              <a:gd name="T12" fmla="*/ 12 w 814"/>
              <a:gd name="T13" fmla="*/ 313 h 525"/>
              <a:gd name="T14" fmla="*/ 3 w 814"/>
              <a:gd name="T15" fmla="*/ 287 h 525"/>
              <a:gd name="T16" fmla="*/ 1 w 814"/>
              <a:gd name="T17" fmla="*/ 250 h 525"/>
              <a:gd name="T18" fmla="*/ 9 w 814"/>
              <a:gd name="T19" fmla="*/ 219 h 525"/>
              <a:gd name="T20" fmla="*/ 26 w 814"/>
              <a:gd name="T21" fmla="*/ 195 h 525"/>
              <a:gd name="T22" fmla="*/ 44 w 814"/>
              <a:gd name="T23" fmla="*/ 185 h 525"/>
              <a:gd name="T24" fmla="*/ 61 w 814"/>
              <a:gd name="T25" fmla="*/ 183 h 525"/>
              <a:gd name="T26" fmla="*/ 85 w 814"/>
              <a:gd name="T27" fmla="*/ 193 h 525"/>
              <a:gd name="T28" fmla="*/ 112 w 814"/>
              <a:gd name="T29" fmla="*/ 211 h 525"/>
              <a:gd name="T30" fmla="*/ 126 w 814"/>
              <a:gd name="T31" fmla="*/ 215 h 525"/>
              <a:gd name="T32" fmla="*/ 135 w 814"/>
              <a:gd name="T33" fmla="*/ 208 h 525"/>
              <a:gd name="T34" fmla="*/ 141 w 814"/>
              <a:gd name="T35" fmla="*/ 0 h 525"/>
              <a:gd name="T36" fmla="*/ 810 w 814"/>
              <a:gd name="T37" fmla="*/ 205 h 525"/>
              <a:gd name="T38" fmla="*/ 801 w 814"/>
              <a:gd name="T39" fmla="*/ 214 h 525"/>
              <a:gd name="T40" fmla="*/ 789 w 814"/>
              <a:gd name="T41" fmla="*/ 214 h 525"/>
              <a:gd name="T42" fmla="*/ 756 w 814"/>
              <a:gd name="T43" fmla="*/ 193 h 525"/>
              <a:gd name="T44" fmla="*/ 737 w 814"/>
              <a:gd name="T45" fmla="*/ 184 h 525"/>
              <a:gd name="T46" fmla="*/ 720 w 814"/>
              <a:gd name="T47" fmla="*/ 184 h 525"/>
              <a:gd name="T48" fmla="*/ 702 w 814"/>
              <a:gd name="T49" fmla="*/ 192 h 525"/>
              <a:gd name="T50" fmla="*/ 686 w 814"/>
              <a:gd name="T51" fmla="*/ 210 h 525"/>
              <a:gd name="T52" fmla="*/ 675 w 814"/>
              <a:gd name="T53" fmla="*/ 240 h 525"/>
              <a:gd name="T54" fmla="*/ 673 w 814"/>
              <a:gd name="T55" fmla="*/ 272 h 525"/>
              <a:gd name="T56" fmla="*/ 682 w 814"/>
              <a:gd name="T57" fmla="*/ 308 h 525"/>
              <a:gd name="T58" fmla="*/ 694 w 814"/>
              <a:gd name="T59" fmla="*/ 325 h 525"/>
              <a:gd name="T60" fmla="*/ 709 w 814"/>
              <a:gd name="T61" fmla="*/ 338 h 525"/>
              <a:gd name="T62" fmla="*/ 727 w 814"/>
              <a:gd name="T63" fmla="*/ 342 h 525"/>
              <a:gd name="T64" fmla="*/ 755 w 814"/>
              <a:gd name="T65" fmla="*/ 331 h 525"/>
              <a:gd name="T66" fmla="*/ 783 w 814"/>
              <a:gd name="T67" fmla="*/ 311 h 525"/>
              <a:gd name="T68" fmla="*/ 801 w 814"/>
              <a:gd name="T69" fmla="*/ 308 h 525"/>
              <a:gd name="T70" fmla="*/ 810 w 814"/>
              <a:gd name="T71" fmla="*/ 318 h 525"/>
              <a:gd name="T72" fmla="*/ 544 w 814"/>
              <a:gd name="T73" fmla="*/ 525 h 525"/>
              <a:gd name="T74" fmla="*/ 524 w 814"/>
              <a:gd name="T75" fmla="*/ 515 h 525"/>
              <a:gd name="T76" fmla="*/ 522 w 814"/>
              <a:gd name="T77" fmla="*/ 504 h 525"/>
              <a:gd name="T78" fmla="*/ 534 w 814"/>
              <a:gd name="T79" fmla="*/ 481 h 525"/>
              <a:gd name="T80" fmla="*/ 554 w 814"/>
              <a:gd name="T81" fmla="*/ 450 h 525"/>
              <a:gd name="T82" fmla="*/ 556 w 814"/>
              <a:gd name="T83" fmla="*/ 429 h 525"/>
              <a:gd name="T84" fmla="*/ 544 w 814"/>
              <a:gd name="T85" fmla="*/ 407 h 525"/>
              <a:gd name="T86" fmla="*/ 522 w 814"/>
              <a:gd name="T87" fmla="*/ 392 h 525"/>
              <a:gd name="T88" fmla="*/ 497 w 814"/>
              <a:gd name="T89" fmla="*/ 384 h 525"/>
              <a:gd name="T90" fmla="*/ 455 w 814"/>
              <a:gd name="T91" fmla="*/ 385 h 525"/>
              <a:gd name="T92" fmla="*/ 426 w 814"/>
              <a:gd name="T93" fmla="*/ 396 h 525"/>
              <a:gd name="T94" fmla="*/ 407 w 814"/>
              <a:gd name="T95" fmla="*/ 412 h 525"/>
              <a:gd name="T96" fmla="*/ 399 w 814"/>
              <a:gd name="T97" fmla="*/ 431 h 525"/>
              <a:gd name="T98" fmla="*/ 399 w 814"/>
              <a:gd name="T99" fmla="*/ 448 h 525"/>
              <a:gd name="T100" fmla="*/ 413 w 814"/>
              <a:gd name="T101" fmla="*/ 475 h 525"/>
              <a:gd name="T102" fmla="*/ 430 w 814"/>
              <a:gd name="T103" fmla="*/ 501 h 525"/>
              <a:gd name="T104" fmla="*/ 430 w 814"/>
              <a:gd name="T105" fmla="*/ 512 h 525"/>
              <a:gd name="T106" fmla="*/ 420 w 814"/>
              <a:gd name="T107" fmla="*/ 521 h 525"/>
              <a:gd name="T108" fmla="*/ 141 w 814"/>
              <a:gd name="T109" fmla="*/ 329 h 52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4"/>
              <a:gd name="T166" fmla="*/ 0 h 525"/>
              <a:gd name="T167" fmla="*/ 814 w 814"/>
              <a:gd name="T168" fmla="*/ 525 h 52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4" h="525">
                <a:moveTo>
                  <a:pt x="141" y="329"/>
                </a:moveTo>
                <a:lnTo>
                  <a:pt x="138" y="319"/>
                </a:lnTo>
                <a:lnTo>
                  <a:pt x="136" y="315"/>
                </a:lnTo>
                <a:lnTo>
                  <a:pt x="133" y="312"/>
                </a:lnTo>
                <a:lnTo>
                  <a:pt x="131" y="310"/>
                </a:lnTo>
                <a:lnTo>
                  <a:pt x="128" y="308"/>
                </a:lnTo>
                <a:lnTo>
                  <a:pt x="126" y="307"/>
                </a:lnTo>
                <a:lnTo>
                  <a:pt x="123" y="307"/>
                </a:lnTo>
                <a:lnTo>
                  <a:pt x="120" y="308"/>
                </a:lnTo>
                <a:lnTo>
                  <a:pt x="117" y="308"/>
                </a:lnTo>
                <a:lnTo>
                  <a:pt x="111" y="311"/>
                </a:lnTo>
                <a:lnTo>
                  <a:pt x="105" y="315"/>
                </a:lnTo>
                <a:lnTo>
                  <a:pt x="98" y="320"/>
                </a:lnTo>
                <a:lnTo>
                  <a:pt x="91" y="326"/>
                </a:lnTo>
                <a:lnTo>
                  <a:pt x="83" y="331"/>
                </a:lnTo>
                <a:lnTo>
                  <a:pt x="76" y="335"/>
                </a:lnTo>
                <a:lnTo>
                  <a:pt x="68" y="339"/>
                </a:lnTo>
                <a:lnTo>
                  <a:pt x="59" y="342"/>
                </a:lnTo>
                <a:lnTo>
                  <a:pt x="55" y="342"/>
                </a:lnTo>
                <a:lnTo>
                  <a:pt x="51" y="342"/>
                </a:lnTo>
                <a:lnTo>
                  <a:pt x="47" y="341"/>
                </a:lnTo>
                <a:lnTo>
                  <a:pt x="42" y="340"/>
                </a:lnTo>
                <a:lnTo>
                  <a:pt x="38" y="338"/>
                </a:lnTo>
                <a:lnTo>
                  <a:pt x="33" y="336"/>
                </a:lnTo>
                <a:lnTo>
                  <a:pt x="25" y="329"/>
                </a:lnTo>
                <a:lnTo>
                  <a:pt x="21" y="325"/>
                </a:lnTo>
                <a:lnTo>
                  <a:pt x="18" y="321"/>
                </a:lnTo>
                <a:lnTo>
                  <a:pt x="12" y="313"/>
                </a:lnTo>
                <a:lnTo>
                  <a:pt x="10" y="308"/>
                </a:lnTo>
                <a:lnTo>
                  <a:pt x="7" y="304"/>
                </a:lnTo>
                <a:lnTo>
                  <a:pt x="4" y="293"/>
                </a:lnTo>
                <a:lnTo>
                  <a:pt x="3" y="287"/>
                </a:lnTo>
                <a:lnTo>
                  <a:pt x="2" y="282"/>
                </a:lnTo>
                <a:lnTo>
                  <a:pt x="0" y="272"/>
                </a:lnTo>
                <a:lnTo>
                  <a:pt x="0" y="261"/>
                </a:lnTo>
                <a:lnTo>
                  <a:pt x="1" y="250"/>
                </a:lnTo>
                <a:lnTo>
                  <a:pt x="3" y="240"/>
                </a:lnTo>
                <a:lnTo>
                  <a:pt x="5" y="229"/>
                </a:lnTo>
                <a:lnTo>
                  <a:pt x="7" y="224"/>
                </a:lnTo>
                <a:lnTo>
                  <a:pt x="9" y="219"/>
                </a:lnTo>
                <a:lnTo>
                  <a:pt x="14" y="210"/>
                </a:lnTo>
                <a:lnTo>
                  <a:pt x="17" y="206"/>
                </a:lnTo>
                <a:lnTo>
                  <a:pt x="20" y="202"/>
                </a:lnTo>
                <a:lnTo>
                  <a:pt x="26" y="195"/>
                </a:lnTo>
                <a:lnTo>
                  <a:pt x="30" y="192"/>
                </a:lnTo>
                <a:lnTo>
                  <a:pt x="35" y="190"/>
                </a:lnTo>
                <a:lnTo>
                  <a:pt x="39" y="187"/>
                </a:lnTo>
                <a:lnTo>
                  <a:pt x="44" y="185"/>
                </a:lnTo>
                <a:lnTo>
                  <a:pt x="48" y="184"/>
                </a:lnTo>
                <a:lnTo>
                  <a:pt x="53" y="183"/>
                </a:lnTo>
                <a:lnTo>
                  <a:pt x="57" y="183"/>
                </a:lnTo>
                <a:lnTo>
                  <a:pt x="61" y="183"/>
                </a:lnTo>
                <a:lnTo>
                  <a:pt x="65" y="184"/>
                </a:lnTo>
                <a:lnTo>
                  <a:pt x="70" y="185"/>
                </a:lnTo>
                <a:lnTo>
                  <a:pt x="77" y="189"/>
                </a:lnTo>
                <a:lnTo>
                  <a:pt x="85" y="193"/>
                </a:lnTo>
                <a:lnTo>
                  <a:pt x="92" y="198"/>
                </a:lnTo>
                <a:lnTo>
                  <a:pt x="99" y="203"/>
                </a:lnTo>
                <a:lnTo>
                  <a:pt x="106" y="207"/>
                </a:lnTo>
                <a:lnTo>
                  <a:pt x="112" y="211"/>
                </a:lnTo>
                <a:lnTo>
                  <a:pt x="118" y="214"/>
                </a:lnTo>
                <a:lnTo>
                  <a:pt x="121" y="215"/>
                </a:lnTo>
                <a:lnTo>
                  <a:pt x="123" y="215"/>
                </a:lnTo>
                <a:lnTo>
                  <a:pt x="126" y="215"/>
                </a:lnTo>
                <a:lnTo>
                  <a:pt x="128" y="214"/>
                </a:lnTo>
                <a:lnTo>
                  <a:pt x="131" y="213"/>
                </a:lnTo>
                <a:lnTo>
                  <a:pt x="133" y="211"/>
                </a:lnTo>
                <a:lnTo>
                  <a:pt x="135" y="208"/>
                </a:lnTo>
                <a:lnTo>
                  <a:pt x="137" y="204"/>
                </a:lnTo>
                <a:lnTo>
                  <a:pt x="140" y="200"/>
                </a:lnTo>
                <a:lnTo>
                  <a:pt x="141" y="195"/>
                </a:lnTo>
                <a:lnTo>
                  <a:pt x="141" y="0"/>
                </a:lnTo>
                <a:lnTo>
                  <a:pt x="814" y="0"/>
                </a:lnTo>
                <a:lnTo>
                  <a:pt x="814" y="196"/>
                </a:lnTo>
                <a:lnTo>
                  <a:pt x="812" y="201"/>
                </a:lnTo>
                <a:lnTo>
                  <a:pt x="810" y="205"/>
                </a:lnTo>
                <a:lnTo>
                  <a:pt x="808" y="208"/>
                </a:lnTo>
                <a:lnTo>
                  <a:pt x="805" y="211"/>
                </a:lnTo>
                <a:lnTo>
                  <a:pt x="803" y="213"/>
                </a:lnTo>
                <a:lnTo>
                  <a:pt x="801" y="214"/>
                </a:lnTo>
                <a:lnTo>
                  <a:pt x="798" y="215"/>
                </a:lnTo>
                <a:lnTo>
                  <a:pt x="795" y="215"/>
                </a:lnTo>
                <a:lnTo>
                  <a:pt x="792" y="215"/>
                </a:lnTo>
                <a:lnTo>
                  <a:pt x="789" y="214"/>
                </a:lnTo>
                <a:lnTo>
                  <a:pt x="783" y="211"/>
                </a:lnTo>
                <a:lnTo>
                  <a:pt x="777" y="207"/>
                </a:lnTo>
                <a:lnTo>
                  <a:pt x="770" y="203"/>
                </a:lnTo>
                <a:lnTo>
                  <a:pt x="756" y="193"/>
                </a:lnTo>
                <a:lnTo>
                  <a:pt x="749" y="189"/>
                </a:lnTo>
                <a:lnTo>
                  <a:pt x="745" y="187"/>
                </a:lnTo>
                <a:lnTo>
                  <a:pt x="741" y="185"/>
                </a:lnTo>
                <a:lnTo>
                  <a:pt x="737" y="184"/>
                </a:lnTo>
                <a:lnTo>
                  <a:pt x="733" y="183"/>
                </a:lnTo>
                <a:lnTo>
                  <a:pt x="728" y="183"/>
                </a:lnTo>
                <a:lnTo>
                  <a:pt x="724" y="183"/>
                </a:lnTo>
                <a:lnTo>
                  <a:pt x="720" y="184"/>
                </a:lnTo>
                <a:lnTo>
                  <a:pt x="715" y="185"/>
                </a:lnTo>
                <a:lnTo>
                  <a:pt x="711" y="187"/>
                </a:lnTo>
                <a:lnTo>
                  <a:pt x="706" y="190"/>
                </a:lnTo>
                <a:lnTo>
                  <a:pt x="702" y="192"/>
                </a:lnTo>
                <a:lnTo>
                  <a:pt x="699" y="195"/>
                </a:lnTo>
                <a:lnTo>
                  <a:pt x="695" y="199"/>
                </a:lnTo>
                <a:lnTo>
                  <a:pt x="692" y="202"/>
                </a:lnTo>
                <a:lnTo>
                  <a:pt x="686" y="210"/>
                </a:lnTo>
                <a:lnTo>
                  <a:pt x="682" y="219"/>
                </a:lnTo>
                <a:lnTo>
                  <a:pt x="680" y="224"/>
                </a:lnTo>
                <a:lnTo>
                  <a:pt x="678" y="229"/>
                </a:lnTo>
                <a:lnTo>
                  <a:pt x="675" y="240"/>
                </a:lnTo>
                <a:lnTo>
                  <a:pt x="673" y="250"/>
                </a:lnTo>
                <a:lnTo>
                  <a:pt x="673" y="255"/>
                </a:lnTo>
                <a:lnTo>
                  <a:pt x="673" y="261"/>
                </a:lnTo>
                <a:lnTo>
                  <a:pt x="673" y="272"/>
                </a:lnTo>
                <a:lnTo>
                  <a:pt x="674" y="282"/>
                </a:lnTo>
                <a:lnTo>
                  <a:pt x="677" y="293"/>
                </a:lnTo>
                <a:lnTo>
                  <a:pt x="680" y="304"/>
                </a:lnTo>
                <a:lnTo>
                  <a:pt x="682" y="308"/>
                </a:lnTo>
                <a:lnTo>
                  <a:pt x="685" y="313"/>
                </a:lnTo>
                <a:lnTo>
                  <a:pt x="687" y="317"/>
                </a:lnTo>
                <a:lnTo>
                  <a:pt x="690" y="321"/>
                </a:lnTo>
                <a:lnTo>
                  <a:pt x="694" y="325"/>
                </a:lnTo>
                <a:lnTo>
                  <a:pt x="697" y="329"/>
                </a:lnTo>
                <a:lnTo>
                  <a:pt x="701" y="332"/>
                </a:lnTo>
                <a:lnTo>
                  <a:pt x="705" y="336"/>
                </a:lnTo>
                <a:lnTo>
                  <a:pt x="709" y="338"/>
                </a:lnTo>
                <a:lnTo>
                  <a:pt x="714" y="340"/>
                </a:lnTo>
                <a:lnTo>
                  <a:pt x="718" y="341"/>
                </a:lnTo>
                <a:lnTo>
                  <a:pt x="722" y="342"/>
                </a:lnTo>
                <a:lnTo>
                  <a:pt x="727" y="342"/>
                </a:lnTo>
                <a:lnTo>
                  <a:pt x="731" y="342"/>
                </a:lnTo>
                <a:lnTo>
                  <a:pt x="739" y="339"/>
                </a:lnTo>
                <a:lnTo>
                  <a:pt x="747" y="336"/>
                </a:lnTo>
                <a:lnTo>
                  <a:pt x="755" y="331"/>
                </a:lnTo>
                <a:lnTo>
                  <a:pt x="762" y="326"/>
                </a:lnTo>
                <a:lnTo>
                  <a:pt x="769" y="320"/>
                </a:lnTo>
                <a:lnTo>
                  <a:pt x="776" y="316"/>
                </a:lnTo>
                <a:lnTo>
                  <a:pt x="783" y="311"/>
                </a:lnTo>
                <a:lnTo>
                  <a:pt x="789" y="309"/>
                </a:lnTo>
                <a:lnTo>
                  <a:pt x="792" y="308"/>
                </a:lnTo>
                <a:lnTo>
                  <a:pt x="795" y="307"/>
                </a:lnTo>
                <a:lnTo>
                  <a:pt x="801" y="308"/>
                </a:lnTo>
                <a:lnTo>
                  <a:pt x="803" y="309"/>
                </a:lnTo>
                <a:lnTo>
                  <a:pt x="806" y="312"/>
                </a:lnTo>
                <a:lnTo>
                  <a:pt x="808" y="314"/>
                </a:lnTo>
                <a:lnTo>
                  <a:pt x="810" y="318"/>
                </a:lnTo>
                <a:lnTo>
                  <a:pt x="812" y="322"/>
                </a:lnTo>
                <a:lnTo>
                  <a:pt x="814" y="328"/>
                </a:lnTo>
                <a:lnTo>
                  <a:pt x="814" y="525"/>
                </a:lnTo>
                <a:lnTo>
                  <a:pt x="544" y="525"/>
                </a:lnTo>
                <a:lnTo>
                  <a:pt x="533" y="521"/>
                </a:lnTo>
                <a:lnTo>
                  <a:pt x="529" y="519"/>
                </a:lnTo>
                <a:lnTo>
                  <a:pt x="526" y="517"/>
                </a:lnTo>
                <a:lnTo>
                  <a:pt x="524" y="515"/>
                </a:lnTo>
                <a:lnTo>
                  <a:pt x="522" y="512"/>
                </a:lnTo>
                <a:lnTo>
                  <a:pt x="522" y="509"/>
                </a:lnTo>
                <a:lnTo>
                  <a:pt x="521" y="507"/>
                </a:lnTo>
                <a:lnTo>
                  <a:pt x="522" y="504"/>
                </a:lnTo>
                <a:lnTo>
                  <a:pt x="522" y="501"/>
                </a:lnTo>
                <a:lnTo>
                  <a:pt x="525" y="495"/>
                </a:lnTo>
                <a:lnTo>
                  <a:pt x="529" y="487"/>
                </a:lnTo>
                <a:lnTo>
                  <a:pt x="534" y="481"/>
                </a:lnTo>
                <a:lnTo>
                  <a:pt x="541" y="473"/>
                </a:lnTo>
                <a:lnTo>
                  <a:pt x="546" y="466"/>
                </a:lnTo>
                <a:lnTo>
                  <a:pt x="551" y="458"/>
                </a:lnTo>
                <a:lnTo>
                  <a:pt x="554" y="450"/>
                </a:lnTo>
                <a:lnTo>
                  <a:pt x="557" y="442"/>
                </a:lnTo>
                <a:lnTo>
                  <a:pt x="557" y="438"/>
                </a:lnTo>
                <a:lnTo>
                  <a:pt x="557" y="433"/>
                </a:lnTo>
                <a:lnTo>
                  <a:pt x="556" y="429"/>
                </a:lnTo>
                <a:lnTo>
                  <a:pt x="555" y="424"/>
                </a:lnTo>
                <a:lnTo>
                  <a:pt x="553" y="419"/>
                </a:lnTo>
                <a:lnTo>
                  <a:pt x="551" y="415"/>
                </a:lnTo>
                <a:lnTo>
                  <a:pt x="544" y="407"/>
                </a:lnTo>
                <a:lnTo>
                  <a:pt x="539" y="404"/>
                </a:lnTo>
                <a:lnTo>
                  <a:pt x="535" y="400"/>
                </a:lnTo>
                <a:lnTo>
                  <a:pt x="527" y="395"/>
                </a:lnTo>
                <a:lnTo>
                  <a:pt x="522" y="392"/>
                </a:lnTo>
                <a:lnTo>
                  <a:pt x="518" y="390"/>
                </a:lnTo>
                <a:lnTo>
                  <a:pt x="508" y="387"/>
                </a:lnTo>
                <a:lnTo>
                  <a:pt x="502" y="385"/>
                </a:lnTo>
                <a:lnTo>
                  <a:pt x="497" y="384"/>
                </a:lnTo>
                <a:lnTo>
                  <a:pt x="487" y="383"/>
                </a:lnTo>
                <a:lnTo>
                  <a:pt x="476" y="383"/>
                </a:lnTo>
                <a:lnTo>
                  <a:pt x="465" y="383"/>
                </a:lnTo>
                <a:lnTo>
                  <a:pt x="455" y="385"/>
                </a:lnTo>
                <a:lnTo>
                  <a:pt x="445" y="388"/>
                </a:lnTo>
                <a:lnTo>
                  <a:pt x="440" y="390"/>
                </a:lnTo>
                <a:lnTo>
                  <a:pt x="435" y="392"/>
                </a:lnTo>
                <a:lnTo>
                  <a:pt x="426" y="396"/>
                </a:lnTo>
                <a:lnTo>
                  <a:pt x="422" y="399"/>
                </a:lnTo>
                <a:lnTo>
                  <a:pt x="418" y="402"/>
                </a:lnTo>
                <a:lnTo>
                  <a:pt x="410" y="409"/>
                </a:lnTo>
                <a:lnTo>
                  <a:pt x="407" y="412"/>
                </a:lnTo>
                <a:lnTo>
                  <a:pt x="405" y="416"/>
                </a:lnTo>
                <a:lnTo>
                  <a:pt x="402" y="421"/>
                </a:lnTo>
                <a:lnTo>
                  <a:pt x="400" y="425"/>
                </a:lnTo>
                <a:lnTo>
                  <a:pt x="399" y="431"/>
                </a:lnTo>
                <a:lnTo>
                  <a:pt x="398" y="435"/>
                </a:lnTo>
                <a:lnTo>
                  <a:pt x="398" y="440"/>
                </a:lnTo>
                <a:lnTo>
                  <a:pt x="398" y="444"/>
                </a:lnTo>
                <a:lnTo>
                  <a:pt x="399" y="448"/>
                </a:lnTo>
                <a:lnTo>
                  <a:pt x="400" y="452"/>
                </a:lnTo>
                <a:lnTo>
                  <a:pt x="404" y="460"/>
                </a:lnTo>
                <a:lnTo>
                  <a:pt x="408" y="467"/>
                </a:lnTo>
                <a:lnTo>
                  <a:pt x="413" y="475"/>
                </a:lnTo>
                <a:lnTo>
                  <a:pt x="419" y="482"/>
                </a:lnTo>
                <a:lnTo>
                  <a:pt x="423" y="488"/>
                </a:lnTo>
                <a:lnTo>
                  <a:pt x="427" y="495"/>
                </a:lnTo>
                <a:lnTo>
                  <a:pt x="430" y="501"/>
                </a:lnTo>
                <a:lnTo>
                  <a:pt x="430" y="504"/>
                </a:lnTo>
                <a:lnTo>
                  <a:pt x="431" y="507"/>
                </a:lnTo>
                <a:lnTo>
                  <a:pt x="431" y="509"/>
                </a:lnTo>
                <a:lnTo>
                  <a:pt x="430" y="512"/>
                </a:lnTo>
                <a:lnTo>
                  <a:pt x="428" y="514"/>
                </a:lnTo>
                <a:lnTo>
                  <a:pt x="426" y="517"/>
                </a:lnTo>
                <a:lnTo>
                  <a:pt x="424" y="519"/>
                </a:lnTo>
                <a:lnTo>
                  <a:pt x="420" y="521"/>
                </a:lnTo>
                <a:lnTo>
                  <a:pt x="416" y="523"/>
                </a:lnTo>
                <a:lnTo>
                  <a:pt x="410" y="525"/>
                </a:lnTo>
                <a:lnTo>
                  <a:pt x="141" y="525"/>
                </a:lnTo>
                <a:lnTo>
                  <a:pt x="141" y="32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224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Второй </a:t>
            </a:r>
            <a:b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элемент</a:t>
            </a:r>
          </a:p>
        </p:txBody>
      </p:sp>
      <p:sp>
        <p:nvSpPr>
          <p:cNvPr id="10" name="Freeform 35"/>
          <p:cNvSpPr>
            <a:spLocks/>
          </p:cNvSpPr>
          <p:nvPr/>
        </p:nvSpPr>
        <p:spPr bwMode="auto">
          <a:xfrm>
            <a:off x="5309310" y="1842438"/>
            <a:ext cx="3007106" cy="2016147"/>
          </a:xfrm>
          <a:custGeom>
            <a:avLst/>
            <a:gdLst>
              <a:gd name="T0" fmla="*/ 538 w 817"/>
              <a:gd name="T1" fmla="*/ 522 h 525"/>
              <a:gd name="T2" fmla="*/ 527 w 817"/>
              <a:gd name="T3" fmla="*/ 515 h 525"/>
              <a:gd name="T4" fmla="*/ 523 w 817"/>
              <a:gd name="T5" fmla="*/ 506 h 525"/>
              <a:gd name="T6" fmla="*/ 530 w 817"/>
              <a:gd name="T7" fmla="*/ 489 h 525"/>
              <a:gd name="T8" fmla="*/ 551 w 817"/>
              <a:gd name="T9" fmla="*/ 458 h 525"/>
              <a:gd name="T10" fmla="*/ 557 w 817"/>
              <a:gd name="T11" fmla="*/ 442 h 525"/>
              <a:gd name="T12" fmla="*/ 556 w 817"/>
              <a:gd name="T13" fmla="*/ 425 h 525"/>
              <a:gd name="T14" fmla="*/ 553 w 817"/>
              <a:gd name="T15" fmla="*/ 416 h 525"/>
              <a:gd name="T16" fmla="*/ 544 w 817"/>
              <a:gd name="T17" fmla="*/ 405 h 525"/>
              <a:gd name="T18" fmla="*/ 528 w 817"/>
              <a:gd name="T19" fmla="*/ 393 h 525"/>
              <a:gd name="T20" fmla="*/ 512 w 817"/>
              <a:gd name="T21" fmla="*/ 387 h 525"/>
              <a:gd name="T22" fmla="*/ 489 w 817"/>
              <a:gd name="T23" fmla="*/ 383 h 525"/>
              <a:gd name="T24" fmla="*/ 453 w 817"/>
              <a:gd name="T25" fmla="*/ 385 h 525"/>
              <a:gd name="T26" fmla="*/ 431 w 817"/>
              <a:gd name="T27" fmla="*/ 393 h 525"/>
              <a:gd name="T28" fmla="*/ 417 w 817"/>
              <a:gd name="T29" fmla="*/ 403 h 525"/>
              <a:gd name="T30" fmla="*/ 406 w 817"/>
              <a:gd name="T31" fmla="*/ 416 h 525"/>
              <a:gd name="T32" fmla="*/ 400 w 817"/>
              <a:gd name="T33" fmla="*/ 431 h 525"/>
              <a:gd name="T34" fmla="*/ 400 w 817"/>
              <a:gd name="T35" fmla="*/ 444 h 525"/>
              <a:gd name="T36" fmla="*/ 406 w 817"/>
              <a:gd name="T37" fmla="*/ 460 h 525"/>
              <a:gd name="T38" fmla="*/ 420 w 817"/>
              <a:gd name="T39" fmla="*/ 482 h 525"/>
              <a:gd name="T40" fmla="*/ 431 w 817"/>
              <a:gd name="T41" fmla="*/ 501 h 525"/>
              <a:gd name="T42" fmla="*/ 431 w 817"/>
              <a:gd name="T43" fmla="*/ 509 h 525"/>
              <a:gd name="T44" fmla="*/ 427 w 817"/>
              <a:gd name="T45" fmla="*/ 517 h 525"/>
              <a:gd name="T46" fmla="*/ 416 w 817"/>
              <a:gd name="T47" fmla="*/ 523 h 525"/>
              <a:gd name="T48" fmla="*/ 141 w 817"/>
              <a:gd name="T49" fmla="*/ 327 h 525"/>
              <a:gd name="T50" fmla="*/ 130 w 817"/>
              <a:gd name="T51" fmla="*/ 309 h 525"/>
              <a:gd name="T52" fmla="*/ 122 w 817"/>
              <a:gd name="T53" fmla="*/ 307 h 525"/>
              <a:gd name="T54" fmla="*/ 110 w 817"/>
              <a:gd name="T55" fmla="*/ 312 h 525"/>
              <a:gd name="T56" fmla="*/ 82 w 817"/>
              <a:gd name="T57" fmla="*/ 331 h 525"/>
              <a:gd name="T58" fmla="*/ 70 w 817"/>
              <a:gd name="T59" fmla="*/ 338 h 525"/>
              <a:gd name="T60" fmla="*/ 54 w 817"/>
              <a:gd name="T61" fmla="*/ 342 h 525"/>
              <a:gd name="T62" fmla="*/ 41 w 817"/>
              <a:gd name="T63" fmla="*/ 340 h 525"/>
              <a:gd name="T64" fmla="*/ 24 w 817"/>
              <a:gd name="T65" fmla="*/ 329 h 525"/>
              <a:gd name="T66" fmla="*/ 12 w 817"/>
              <a:gd name="T67" fmla="*/ 313 h 525"/>
              <a:gd name="T68" fmla="*/ 4 w 817"/>
              <a:gd name="T69" fmla="*/ 293 h 525"/>
              <a:gd name="T70" fmla="*/ 0 w 817"/>
              <a:gd name="T71" fmla="*/ 272 h 525"/>
              <a:gd name="T72" fmla="*/ 2 w 817"/>
              <a:gd name="T73" fmla="*/ 240 h 525"/>
              <a:gd name="T74" fmla="*/ 9 w 817"/>
              <a:gd name="T75" fmla="*/ 219 h 525"/>
              <a:gd name="T76" fmla="*/ 19 w 817"/>
              <a:gd name="T77" fmla="*/ 202 h 525"/>
              <a:gd name="T78" fmla="*/ 33 w 817"/>
              <a:gd name="T79" fmla="*/ 190 h 525"/>
              <a:gd name="T80" fmla="*/ 47 w 817"/>
              <a:gd name="T81" fmla="*/ 184 h 525"/>
              <a:gd name="T82" fmla="*/ 60 w 817"/>
              <a:gd name="T83" fmla="*/ 183 h 525"/>
              <a:gd name="T84" fmla="*/ 76 w 817"/>
              <a:gd name="T85" fmla="*/ 189 h 525"/>
              <a:gd name="T86" fmla="*/ 97 w 817"/>
              <a:gd name="T87" fmla="*/ 203 h 525"/>
              <a:gd name="T88" fmla="*/ 116 w 817"/>
              <a:gd name="T89" fmla="*/ 214 h 525"/>
              <a:gd name="T90" fmla="*/ 125 w 817"/>
              <a:gd name="T91" fmla="*/ 215 h 525"/>
              <a:gd name="T92" fmla="*/ 132 w 817"/>
              <a:gd name="T93" fmla="*/ 211 h 525"/>
              <a:gd name="T94" fmla="*/ 141 w 817"/>
              <a:gd name="T95" fmla="*/ 196 h 525"/>
              <a:gd name="T96" fmla="*/ 817 w 817"/>
              <a:gd name="T97" fmla="*/ 525 h 52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17"/>
              <a:gd name="T148" fmla="*/ 0 h 525"/>
              <a:gd name="T149" fmla="*/ 817 w 817"/>
              <a:gd name="T150" fmla="*/ 525 h 52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17" h="525">
                <a:moveTo>
                  <a:pt x="817" y="525"/>
                </a:moveTo>
                <a:lnTo>
                  <a:pt x="546" y="525"/>
                </a:lnTo>
                <a:lnTo>
                  <a:pt x="538" y="522"/>
                </a:lnTo>
                <a:lnTo>
                  <a:pt x="532" y="520"/>
                </a:lnTo>
                <a:lnTo>
                  <a:pt x="528" y="516"/>
                </a:lnTo>
                <a:lnTo>
                  <a:pt x="527" y="515"/>
                </a:lnTo>
                <a:lnTo>
                  <a:pt x="525" y="513"/>
                </a:lnTo>
                <a:lnTo>
                  <a:pt x="524" y="510"/>
                </a:lnTo>
                <a:lnTo>
                  <a:pt x="523" y="506"/>
                </a:lnTo>
                <a:lnTo>
                  <a:pt x="524" y="502"/>
                </a:lnTo>
                <a:lnTo>
                  <a:pt x="525" y="498"/>
                </a:lnTo>
                <a:lnTo>
                  <a:pt x="530" y="489"/>
                </a:lnTo>
                <a:lnTo>
                  <a:pt x="537" y="479"/>
                </a:lnTo>
                <a:lnTo>
                  <a:pt x="547" y="466"/>
                </a:lnTo>
                <a:lnTo>
                  <a:pt x="551" y="458"/>
                </a:lnTo>
                <a:lnTo>
                  <a:pt x="554" y="451"/>
                </a:lnTo>
                <a:lnTo>
                  <a:pt x="556" y="445"/>
                </a:lnTo>
                <a:lnTo>
                  <a:pt x="557" y="442"/>
                </a:lnTo>
                <a:lnTo>
                  <a:pt x="558" y="438"/>
                </a:lnTo>
                <a:lnTo>
                  <a:pt x="558" y="432"/>
                </a:lnTo>
                <a:lnTo>
                  <a:pt x="556" y="425"/>
                </a:lnTo>
                <a:lnTo>
                  <a:pt x="556" y="422"/>
                </a:lnTo>
                <a:lnTo>
                  <a:pt x="555" y="420"/>
                </a:lnTo>
                <a:lnTo>
                  <a:pt x="553" y="416"/>
                </a:lnTo>
                <a:lnTo>
                  <a:pt x="550" y="412"/>
                </a:lnTo>
                <a:lnTo>
                  <a:pt x="548" y="408"/>
                </a:lnTo>
                <a:lnTo>
                  <a:pt x="544" y="405"/>
                </a:lnTo>
                <a:lnTo>
                  <a:pt x="541" y="402"/>
                </a:lnTo>
                <a:lnTo>
                  <a:pt x="532" y="396"/>
                </a:lnTo>
                <a:lnTo>
                  <a:pt x="528" y="393"/>
                </a:lnTo>
                <a:lnTo>
                  <a:pt x="523" y="391"/>
                </a:lnTo>
                <a:lnTo>
                  <a:pt x="518" y="389"/>
                </a:lnTo>
                <a:lnTo>
                  <a:pt x="512" y="387"/>
                </a:lnTo>
                <a:lnTo>
                  <a:pt x="501" y="384"/>
                </a:lnTo>
                <a:lnTo>
                  <a:pt x="494" y="383"/>
                </a:lnTo>
                <a:lnTo>
                  <a:pt x="489" y="383"/>
                </a:lnTo>
                <a:lnTo>
                  <a:pt x="477" y="382"/>
                </a:lnTo>
                <a:lnTo>
                  <a:pt x="465" y="383"/>
                </a:lnTo>
                <a:lnTo>
                  <a:pt x="453" y="385"/>
                </a:lnTo>
                <a:lnTo>
                  <a:pt x="442" y="388"/>
                </a:lnTo>
                <a:lnTo>
                  <a:pt x="436" y="391"/>
                </a:lnTo>
                <a:lnTo>
                  <a:pt x="431" y="393"/>
                </a:lnTo>
                <a:lnTo>
                  <a:pt x="426" y="396"/>
                </a:lnTo>
                <a:lnTo>
                  <a:pt x="422" y="399"/>
                </a:lnTo>
                <a:lnTo>
                  <a:pt x="417" y="403"/>
                </a:lnTo>
                <a:lnTo>
                  <a:pt x="413" y="407"/>
                </a:lnTo>
                <a:lnTo>
                  <a:pt x="410" y="411"/>
                </a:lnTo>
                <a:lnTo>
                  <a:pt x="406" y="416"/>
                </a:lnTo>
                <a:lnTo>
                  <a:pt x="404" y="420"/>
                </a:lnTo>
                <a:lnTo>
                  <a:pt x="402" y="425"/>
                </a:lnTo>
                <a:lnTo>
                  <a:pt x="400" y="431"/>
                </a:lnTo>
                <a:lnTo>
                  <a:pt x="400" y="435"/>
                </a:lnTo>
                <a:lnTo>
                  <a:pt x="400" y="439"/>
                </a:lnTo>
                <a:lnTo>
                  <a:pt x="400" y="444"/>
                </a:lnTo>
                <a:lnTo>
                  <a:pt x="401" y="448"/>
                </a:lnTo>
                <a:lnTo>
                  <a:pt x="402" y="452"/>
                </a:lnTo>
                <a:lnTo>
                  <a:pt x="406" y="460"/>
                </a:lnTo>
                <a:lnTo>
                  <a:pt x="410" y="468"/>
                </a:lnTo>
                <a:lnTo>
                  <a:pt x="415" y="475"/>
                </a:lnTo>
                <a:lnTo>
                  <a:pt x="420" y="482"/>
                </a:lnTo>
                <a:lnTo>
                  <a:pt x="424" y="488"/>
                </a:lnTo>
                <a:lnTo>
                  <a:pt x="428" y="495"/>
                </a:lnTo>
                <a:lnTo>
                  <a:pt x="431" y="501"/>
                </a:lnTo>
                <a:lnTo>
                  <a:pt x="431" y="504"/>
                </a:lnTo>
                <a:lnTo>
                  <a:pt x="432" y="507"/>
                </a:lnTo>
                <a:lnTo>
                  <a:pt x="431" y="509"/>
                </a:lnTo>
                <a:lnTo>
                  <a:pt x="430" y="512"/>
                </a:lnTo>
                <a:lnTo>
                  <a:pt x="429" y="514"/>
                </a:lnTo>
                <a:lnTo>
                  <a:pt x="427" y="517"/>
                </a:lnTo>
                <a:lnTo>
                  <a:pt x="424" y="519"/>
                </a:lnTo>
                <a:lnTo>
                  <a:pt x="420" y="521"/>
                </a:lnTo>
                <a:lnTo>
                  <a:pt x="416" y="523"/>
                </a:lnTo>
                <a:lnTo>
                  <a:pt x="411" y="525"/>
                </a:lnTo>
                <a:lnTo>
                  <a:pt x="141" y="525"/>
                </a:lnTo>
                <a:lnTo>
                  <a:pt x="141" y="327"/>
                </a:lnTo>
                <a:lnTo>
                  <a:pt x="137" y="317"/>
                </a:lnTo>
                <a:lnTo>
                  <a:pt x="132" y="311"/>
                </a:lnTo>
                <a:lnTo>
                  <a:pt x="130" y="309"/>
                </a:lnTo>
                <a:lnTo>
                  <a:pt x="128" y="308"/>
                </a:lnTo>
                <a:lnTo>
                  <a:pt x="125" y="307"/>
                </a:lnTo>
                <a:lnTo>
                  <a:pt x="122" y="307"/>
                </a:lnTo>
                <a:lnTo>
                  <a:pt x="119" y="308"/>
                </a:lnTo>
                <a:lnTo>
                  <a:pt x="116" y="309"/>
                </a:lnTo>
                <a:lnTo>
                  <a:pt x="110" y="312"/>
                </a:lnTo>
                <a:lnTo>
                  <a:pt x="103" y="316"/>
                </a:lnTo>
                <a:lnTo>
                  <a:pt x="96" y="321"/>
                </a:lnTo>
                <a:lnTo>
                  <a:pt x="82" y="331"/>
                </a:lnTo>
                <a:lnTo>
                  <a:pt x="78" y="333"/>
                </a:lnTo>
                <a:lnTo>
                  <a:pt x="74" y="336"/>
                </a:lnTo>
                <a:lnTo>
                  <a:pt x="70" y="338"/>
                </a:lnTo>
                <a:lnTo>
                  <a:pt x="66" y="339"/>
                </a:lnTo>
                <a:lnTo>
                  <a:pt x="58" y="342"/>
                </a:lnTo>
                <a:lnTo>
                  <a:pt x="54" y="342"/>
                </a:lnTo>
                <a:lnTo>
                  <a:pt x="49" y="342"/>
                </a:lnTo>
                <a:lnTo>
                  <a:pt x="45" y="341"/>
                </a:lnTo>
                <a:lnTo>
                  <a:pt x="41" y="340"/>
                </a:lnTo>
                <a:lnTo>
                  <a:pt x="37" y="338"/>
                </a:lnTo>
                <a:lnTo>
                  <a:pt x="32" y="336"/>
                </a:lnTo>
                <a:lnTo>
                  <a:pt x="24" y="329"/>
                </a:lnTo>
                <a:lnTo>
                  <a:pt x="21" y="325"/>
                </a:lnTo>
                <a:lnTo>
                  <a:pt x="17" y="321"/>
                </a:lnTo>
                <a:lnTo>
                  <a:pt x="12" y="313"/>
                </a:lnTo>
                <a:lnTo>
                  <a:pt x="9" y="308"/>
                </a:lnTo>
                <a:lnTo>
                  <a:pt x="7" y="304"/>
                </a:lnTo>
                <a:lnTo>
                  <a:pt x="4" y="293"/>
                </a:lnTo>
                <a:lnTo>
                  <a:pt x="2" y="287"/>
                </a:lnTo>
                <a:lnTo>
                  <a:pt x="1" y="282"/>
                </a:lnTo>
                <a:lnTo>
                  <a:pt x="0" y="272"/>
                </a:lnTo>
                <a:lnTo>
                  <a:pt x="0" y="261"/>
                </a:lnTo>
                <a:lnTo>
                  <a:pt x="1" y="250"/>
                </a:lnTo>
                <a:lnTo>
                  <a:pt x="2" y="240"/>
                </a:lnTo>
                <a:lnTo>
                  <a:pt x="5" y="229"/>
                </a:lnTo>
                <a:lnTo>
                  <a:pt x="7" y="224"/>
                </a:lnTo>
                <a:lnTo>
                  <a:pt x="9" y="219"/>
                </a:lnTo>
                <a:lnTo>
                  <a:pt x="14" y="210"/>
                </a:lnTo>
                <a:lnTo>
                  <a:pt x="16" y="206"/>
                </a:lnTo>
                <a:lnTo>
                  <a:pt x="19" y="202"/>
                </a:lnTo>
                <a:lnTo>
                  <a:pt x="26" y="195"/>
                </a:lnTo>
                <a:lnTo>
                  <a:pt x="29" y="192"/>
                </a:lnTo>
                <a:lnTo>
                  <a:pt x="33" y="190"/>
                </a:lnTo>
                <a:lnTo>
                  <a:pt x="38" y="187"/>
                </a:lnTo>
                <a:lnTo>
                  <a:pt x="42" y="185"/>
                </a:lnTo>
                <a:lnTo>
                  <a:pt x="47" y="184"/>
                </a:lnTo>
                <a:lnTo>
                  <a:pt x="51" y="183"/>
                </a:lnTo>
                <a:lnTo>
                  <a:pt x="56" y="183"/>
                </a:lnTo>
                <a:lnTo>
                  <a:pt x="60" y="183"/>
                </a:lnTo>
                <a:lnTo>
                  <a:pt x="64" y="184"/>
                </a:lnTo>
                <a:lnTo>
                  <a:pt x="68" y="185"/>
                </a:lnTo>
                <a:lnTo>
                  <a:pt x="76" y="189"/>
                </a:lnTo>
                <a:lnTo>
                  <a:pt x="83" y="193"/>
                </a:lnTo>
                <a:lnTo>
                  <a:pt x="91" y="198"/>
                </a:lnTo>
                <a:lnTo>
                  <a:pt x="97" y="203"/>
                </a:lnTo>
                <a:lnTo>
                  <a:pt x="104" y="207"/>
                </a:lnTo>
                <a:lnTo>
                  <a:pt x="110" y="211"/>
                </a:lnTo>
                <a:lnTo>
                  <a:pt x="116" y="214"/>
                </a:lnTo>
                <a:lnTo>
                  <a:pt x="119" y="215"/>
                </a:lnTo>
                <a:lnTo>
                  <a:pt x="122" y="215"/>
                </a:lnTo>
                <a:lnTo>
                  <a:pt x="125" y="215"/>
                </a:lnTo>
                <a:lnTo>
                  <a:pt x="128" y="214"/>
                </a:lnTo>
                <a:lnTo>
                  <a:pt x="130" y="213"/>
                </a:lnTo>
                <a:lnTo>
                  <a:pt x="132" y="211"/>
                </a:lnTo>
                <a:lnTo>
                  <a:pt x="137" y="205"/>
                </a:lnTo>
                <a:lnTo>
                  <a:pt x="139" y="201"/>
                </a:lnTo>
                <a:lnTo>
                  <a:pt x="141" y="196"/>
                </a:lnTo>
                <a:lnTo>
                  <a:pt x="141" y="0"/>
                </a:lnTo>
                <a:lnTo>
                  <a:pt x="817" y="0"/>
                </a:lnTo>
                <a:lnTo>
                  <a:pt x="817" y="5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92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Третий </a:t>
            </a:r>
            <a:b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элемент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элементов (прямоугольник)</a:t>
            </a:r>
            <a:endParaRPr lang="ru-RU" dirty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5625359" y="4754744"/>
            <a:ext cx="2114297" cy="1640666"/>
          </a:xfrm>
          <a:custGeom>
            <a:avLst/>
            <a:gdLst>
              <a:gd name="T0" fmla="*/ 279 w 676"/>
              <a:gd name="T1" fmla="*/ 3 h 525"/>
              <a:gd name="T2" fmla="*/ 288 w 676"/>
              <a:gd name="T3" fmla="*/ 10 h 525"/>
              <a:gd name="T4" fmla="*/ 290 w 676"/>
              <a:gd name="T5" fmla="*/ 19 h 525"/>
              <a:gd name="T6" fmla="*/ 287 w 676"/>
              <a:gd name="T7" fmla="*/ 30 h 525"/>
              <a:gd name="T8" fmla="*/ 274 w 676"/>
              <a:gd name="T9" fmla="*/ 49 h 525"/>
              <a:gd name="T10" fmla="*/ 262 w 676"/>
              <a:gd name="T11" fmla="*/ 70 h 525"/>
              <a:gd name="T12" fmla="*/ 259 w 676"/>
              <a:gd name="T13" fmla="*/ 82 h 525"/>
              <a:gd name="T14" fmla="*/ 260 w 676"/>
              <a:gd name="T15" fmla="*/ 93 h 525"/>
              <a:gd name="T16" fmla="*/ 270 w 676"/>
              <a:gd name="T17" fmla="*/ 114 h 525"/>
              <a:gd name="T18" fmla="*/ 283 w 676"/>
              <a:gd name="T19" fmla="*/ 126 h 525"/>
              <a:gd name="T20" fmla="*/ 296 w 676"/>
              <a:gd name="T21" fmla="*/ 132 h 525"/>
              <a:gd name="T22" fmla="*/ 319 w 676"/>
              <a:gd name="T23" fmla="*/ 139 h 525"/>
              <a:gd name="T24" fmla="*/ 350 w 676"/>
              <a:gd name="T25" fmla="*/ 141 h 525"/>
              <a:gd name="T26" fmla="*/ 381 w 676"/>
              <a:gd name="T27" fmla="*/ 133 h 525"/>
              <a:gd name="T28" fmla="*/ 396 w 676"/>
              <a:gd name="T29" fmla="*/ 124 h 525"/>
              <a:gd name="T30" fmla="*/ 411 w 676"/>
              <a:gd name="T31" fmla="*/ 108 h 525"/>
              <a:gd name="T32" fmla="*/ 417 w 676"/>
              <a:gd name="T33" fmla="*/ 95 h 525"/>
              <a:gd name="T34" fmla="*/ 417 w 676"/>
              <a:gd name="T35" fmla="*/ 82 h 525"/>
              <a:gd name="T36" fmla="*/ 406 w 676"/>
              <a:gd name="T37" fmla="*/ 58 h 525"/>
              <a:gd name="T38" fmla="*/ 387 w 676"/>
              <a:gd name="T39" fmla="*/ 30 h 525"/>
              <a:gd name="T40" fmla="*/ 383 w 676"/>
              <a:gd name="T41" fmla="*/ 18 h 525"/>
              <a:gd name="T42" fmla="*/ 385 w 676"/>
              <a:gd name="T43" fmla="*/ 11 h 525"/>
              <a:gd name="T44" fmla="*/ 393 w 676"/>
              <a:gd name="T45" fmla="*/ 4 h 525"/>
              <a:gd name="T46" fmla="*/ 676 w 676"/>
              <a:gd name="T47" fmla="*/ 0 h 525"/>
              <a:gd name="T48" fmla="*/ 0 w 676"/>
              <a:gd name="T49" fmla="*/ 329 h 525"/>
              <a:gd name="T50" fmla="*/ 8 w 676"/>
              <a:gd name="T51" fmla="*/ 312 h 525"/>
              <a:gd name="T52" fmla="*/ 15 w 676"/>
              <a:gd name="T53" fmla="*/ 307 h 525"/>
              <a:gd name="T54" fmla="*/ 27 w 676"/>
              <a:gd name="T55" fmla="*/ 309 h 525"/>
              <a:gd name="T56" fmla="*/ 58 w 676"/>
              <a:gd name="T57" fmla="*/ 330 h 525"/>
              <a:gd name="T58" fmla="*/ 79 w 676"/>
              <a:gd name="T59" fmla="*/ 340 h 525"/>
              <a:gd name="T60" fmla="*/ 92 w 676"/>
              <a:gd name="T61" fmla="*/ 341 h 525"/>
              <a:gd name="T62" fmla="*/ 107 w 676"/>
              <a:gd name="T63" fmla="*/ 336 h 525"/>
              <a:gd name="T64" fmla="*/ 119 w 676"/>
              <a:gd name="T65" fmla="*/ 328 h 525"/>
              <a:gd name="T66" fmla="*/ 128 w 676"/>
              <a:gd name="T67" fmla="*/ 316 h 525"/>
              <a:gd name="T68" fmla="*/ 135 w 676"/>
              <a:gd name="T69" fmla="*/ 301 h 525"/>
              <a:gd name="T70" fmla="*/ 140 w 676"/>
              <a:gd name="T71" fmla="*/ 278 h 525"/>
              <a:gd name="T72" fmla="*/ 141 w 676"/>
              <a:gd name="T73" fmla="*/ 248 h 525"/>
              <a:gd name="T74" fmla="*/ 133 w 676"/>
              <a:gd name="T75" fmla="*/ 220 h 525"/>
              <a:gd name="T76" fmla="*/ 125 w 676"/>
              <a:gd name="T77" fmla="*/ 205 h 525"/>
              <a:gd name="T78" fmla="*/ 113 w 676"/>
              <a:gd name="T79" fmla="*/ 193 h 525"/>
              <a:gd name="T80" fmla="*/ 98 w 676"/>
              <a:gd name="T81" fmla="*/ 185 h 525"/>
              <a:gd name="T82" fmla="*/ 84 w 676"/>
              <a:gd name="T83" fmla="*/ 182 h 525"/>
              <a:gd name="T84" fmla="*/ 72 w 676"/>
              <a:gd name="T85" fmla="*/ 186 h 525"/>
              <a:gd name="T86" fmla="*/ 49 w 676"/>
              <a:gd name="T87" fmla="*/ 198 h 525"/>
              <a:gd name="T88" fmla="*/ 29 w 676"/>
              <a:gd name="T89" fmla="*/ 211 h 525"/>
              <a:gd name="T90" fmla="*/ 18 w 676"/>
              <a:gd name="T91" fmla="*/ 215 h 525"/>
              <a:gd name="T92" fmla="*/ 11 w 676"/>
              <a:gd name="T93" fmla="*/ 213 h 525"/>
              <a:gd name="T94" fmla="*/ 4 w 676"/>
              <a:gd name="T95" fmla="*/ 204 h 525"/>
              <a:gd name="T96" fmla="*/ 0 w 676"/>
              <a:gd name="T97" fmla="*/ 0 h 52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76"/>
              <a:gd name="T148" fmla="*/ 0 h 525"/>
              <a:gd name="T149" fmla="*/ 676 w 676"/>
              <a:gd name="T150" fmla="*/ 525 h 52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76" h="525">
                <a:moveTo>
                  <a:pt x="0" y="0"/>
                </a:moveTo>
                <a:lnTo>
                  <a:pt x="273" y="0"/>
                </a:lnTo>
                <a:lnTo>
                  <a:pt x="279" y="3"/>
                </a:lnTo>
                <a:lnTo>
                  <a:pt x="283" y="6"/>
                </a:lnTo>
                <a:lnTo>
                  <a:pt x="287" y="9"/>
                </a:lnTo>
                <a:lnTo>
                  <a:pt x="288" y="10"/>
                </a:lnTo>
                <a:lnTo>
                  <a:pt x="289" y="12"/>
                </a:lnTo>
                <a:lnTo>
                  <a:pt x="290" y="15"/>
                </a:lnTo>
                <a:lnTo>
                  <a:pt x="290" y="19"/>
                </a:lnTo>
                <a:lnTo>
                  <a:pt x="290" y="22"/>
                </a:lnTo>
                <a:lnTo>
                  <a:pt x="289" y="26"/>
                </a:lnTo>
                <a:lnTo>
                  <a:pt x="287" y="30"/>
                </a:lnTo>
                <a:lnTo>
                  <a:pt x="285" y="33"/>
                </a:lnTo>
                <a:lnTo>
                  <a:pt x="279" y="41"/>
                </a:lnTo>
                <a:lnTo>
                  <a:pt x="274" y="49"/>
                </a:lnTo>
                <a:lnTo>
                  <a:pt x="269" y="55"/>
                </a:lnTo>
                <a:lnTo>
                  <a:pt x="264" y="65"/>
                </a:lnTo>
                <a:lnTo>
                  <a:pt x="262" y="70"/>
                </a:lnTo>
                <a:lnTo>
                  <a:pt x="261" y="74"/>
                </a:lnTo>
                <a:lnTo>
                  <a:pt x="260" y="78"/>
                </a:lnTo>
                <a:lnTo>
                  <a:pt x="259" y="82"/>
                </a:lnTo>
                <a:lnTo>
                  <a:pt x="259" y="87"/>
                </a:lnTo>
                <a:lnTo>
                  <a:pt x="259" y="91"/>
                </a:lnTo>
                <a:lnTo>
                  <a:pt x="260" y="93"/>
                </a:lnTo>
                <a:lnTo>
                  <a:pt x="262" y="101"/>
                </a:lnTo>
                <a:lnTo>
                  <a:pt x="265" y="108"/>
                </a:lnTo>
                <a:lnTo>
                  <a:pt x="270" y="114"/>
                </a:lnTo>
                <a:lnTo>
                  <a:pt x="276" y="120"/>
                </a:lnTo>
                <a:lnTo>
                  <a:pt x="280" y="123"/>
                </a:lnTo>
                <a:lnTo>
                  <a:pt x="283" y="126"/>
                </a:lnTo>
                <a:lnTo>
                  <a:pt x="287" y="128"/>
                </a:lnTo>
                <a:lnTo>
                  <a:pt x="291" y="130"/>
                </a:lnTo>
                <a:lnTo>
                  <a:pt x="296" y="132"/>
                </a:lnTo>
                <a:lnTo>
                  <a:pt x="300" y="134"/>
                </a:lnTo>
                <a:lnTo>
                  <a:pt x="309" y="137"/>
                </a:lnTo>
                <a:lnTo>
                  <a:pt x="319" y="139"/>
                </a:lnTo>
                <a:lnTo>
                  <a:pt x="329" y="141"/>
                </a:lnTo>
                <a:lnTo>
                  <a:pt x="340" y="141"/>
                </a:lnTo>
                <a:lnTo>
                  <a:pt x="350" y="141"/>
                </a:lnTo>
                <a:lnTo>
                  <a:pt x="360" y="139"/>
                </a:lnTo>
                <a:lnTo>
                  <a:pt x="371" y="137"/>
                </a:lnTo>
                <a:lnTo>
                  <a:pt x="381" y="133"/>
                </a:lnTo>
                <a:lnTo>
                  <a:pt x="385" y="131"/>
                </a:lnTo>
                <a:lnTo>
                  <a:pt x="390" y="128"/>
                </a:lnTo>
                <a:lnTo>
                  <a:pt x="396" y="124"/>
                </a:lnTo>
                <a:lnTo>
                  <a:pt x="402" y="119"/>
                </a:lnTo>
                <a:lnTo>
                  <a:pt x="407" y="114"/>
                </a:lnTo>
                <a:lnTo>
                  <a:pt x="411" y="108"/>
                </a:lnTo>
                <a:lnTo>
                  <a:pt x="414" y="104"/>
                </a:lnTo>
                <a:lnTo>
                  <a:pt x="416" y="99"/>
                </a:lnTo>
                <a:lnTo>
                  <a:pt x="417" y="95"/>
                </a:lnTo>
                <a:lnTo>
                  <a:pt x="417" y="91"/>
                </a:lnTo>
                <a:lnTo>
                  <a:pt x="417" y="87"/>
                </a:lnTo>
                <a:lnTo>
                  <a:pt x="417" y="82"/>
                </a:lnTo>
                <a:lnTo>
                  <a:pt x="415" y="73"/>
                </a:lnTo>
                <a:lnTo>
                  <a:pt x="411" y="66"/>
                </a:lnTo>
                <a:lnTo>
                  <a:pt x="406" y="58"/>
                </a:lnTo>
                <a:lnTo>
                  <a:pt x="396" y="43"/>
                </a:lnTo>
                <a:lnTo>
                  <a:pt x="391" y="37"/>
                </a:lnTo>
                <a:lnTo>
                  <a:pt x="387" y="30"/>
                </a:lnTo>
                <a:lnTo>
                  <a:pt x="384" y="24"/>
                </a:lnTo>
                <a:lnTo>
                  <a:pt x="383" y="21"/>
                </a:lnTo>
                <a:lnTo>
                  <a:pt x="383" y="18"/>
                </a:lnTo>
                <a:lnTo>
                  <a:pt x="383" y="16"/>
                </a:lnTo>
                <a:lnTo>
                  <a:pt x="384" y="13"/>
                </a:lnTo>
                <a:lnTo>
                  <a:pt x="385" y="11"/>
                </a:lnTo>
                <a:lnTo>
                  <a:pt x="387" y="8"/>
                </a:lnTo>
                <a:lnTo>
                  <a:pt x="389" y="6"/>
                </a:lnTo>
                <a:lnTo>
                  <a:pt x="393" y="4"/>
                </a:lnTo>
                <a:lnTo>
                  <a:pt x="397" y="2"/>
                </a:lnTo>
                <a:lnTo>
                  <a:pt x="402" y="0"/>
                </a:lnTo>
                <a:lnTo>
                  <a:pt x="676" y="0"/>
                </a:lnTo>
                <a:lnTo>
                  <a:pt x="676" y="525"/>
                </a:lnTo>
                <a:lnTo>
                  <a:pt x="0" y="525"/>
                </a:lnTo>
                <a:lnTo>
                  <a:pt x="0" y="329"/>
                </a:lnTo>
                <a:lnTo>
                  <a:pt x="2" y="322"/>
                </a:lnTo>
                <a:lnTo>
                  <a:pt x="5" y="316"/>
                </a:lnTo>
                <a:lnTo>
                  <a:pt x="8" y="312"/>
                </a:lnTo>
                <a:lnTo>
                  <a:pt x="10" y="310"/>
                </a:lnTo>
                <a:lnTo>
                  <a:pt x="12" y="309"/>
                </a:lnTo>
                <a:lnTo>
                  <a:pt x="15" y="307"/>
                </a:lnTo>
                <a:lnTo>
                  <a:pt x="19" y="307"/>
                </a:lnTo>
                <a:lnTo>
                  <a:pt x="23" y="307"/>
                </a:lnTo>
                <a:lnTo>
                  <a:pt x="27" y="309"/>
                </a:lnTo>
                <a:lnTo>
                  <a:pt x="35" y="314"/>
                </a:lnTo>
                <a:lnTo>
                  <a:pt x="44" y="320"/>
                </a:lnTo>
                <a:lnTo>
                  <a:pt x="58" y="330"/>
                </a:lnTo>
                <a:lnTo>
                  <a:pt x="66" y="335"/>
                </a:lnTo>
                <a:lnTo>
                  <a:pt x="73" y="338"/>
                </a:lnTo>
                <a:lnTo>
                  <a:pt x="79" y="340"/>
                </a:lnTo>
                <a:lnTo>
                  <a:pt x="82" y="341"/>
                </a:lnTo>
                <a:lnTo>
                  <a:pt x="85" y="341"/>
                </a:lnTo>
                <a:lnTo>
                  <a:pt x="92" y="341"/>
                </a:lnTo>
                <a:lnTo>
                  <a:pt x="98" y="340"/>
                </a:lnTo>
                <a:lnTo>
                  <a:pt x="103" y="338"/>
                </a:lnTo>
                <a:lnTo>
                  <a:pt x="107" y="336"/>
                </a:lnTo>
                <a:lnTo>
                  <a:pt x="112" y="334"/>
                </a:lnTo>
                <a:lnTo>
                  <a:pt x="115" y="331"/>
                </a:lnTo>
                <a:lnTo>
                  <a:pt x="119" y="328"/>
                </a:lnTo>
                <a:lnTo>
                  <a:pt x="122" y="324"/>
                </a:lnTo>
                <a:lnTo>
                  <a:pt x="125" y="320"/>
                </a:lnTo>
                <a:lnTo>
                  <a:pt x="128" y="316"/>
                </a:lnTo>
                <a:lnTo>
                  <a:pt x="131" y="311"/>
                </a:lnTo>
                <a:lnTo>
                  <a:pt x="133" y="306"/>
                </a:lnTo>
                <a:lnTo>
                  <a:pt x="135" y="301"/>
                </a:lnTo>
                <a:lnTo>
                  <a:pt x="137" y="296"/>
                </a:lnTo>
                <a:lnTo>
                  <a:pt x="139" y="285"/>
                </a:lnTo>
                <a:lnTo>
                  <a:pt x="140" y="278"/>
                </a:lnTo>
                <a:lnTo>
                  <a:pt x="141" y="272"/>
                </a:lnTo>
                <a:lnTo>
                  <a:pt x="141" y="260"/>
                </a:lnTo>
                <a:lnTo>
                  <a:pt x="141" y="248"/>
                </a:lnTo>
                <a:lnTo>
                  <a:pt x="139" y="237"/>
                </a:lnTo>
                <a:lnTo>
                  <a:pt x="135" y="225"/>
                </a:lnTo>
                <a:lnTo>
                  <a:pt x="133" y="220"/>
                </a:lnTo>
                <a:lnTo>
                  <a:pt x="131" y="215"/>
                </a:lnTo>
                <a:lnTo>
                  <a:pt x="128" y="210"/>
                </a:lnTo>
                <a:lnTo>
                  <a:pt x="125" y="205"/>
                </a:lnTo>
                <a:lnTo>
                  <a:pt x="121" y="201"/>
                </a:lnTo>
                <a:lnTo>
                  <a:pt x="117" y="197"/>
                </a:lnTo>
                <a:lnTo>
                  <a:pt x="113" y="193"/>
                </a:lnTo>
                <a:lnTo>
                  <a:pt x="107" y="190"/>
                </a:lnTo>
                <a:lnTo>
                  <a:pt x="102" y="187"/>
                </a:lnTo>
                <a:lnTo>
                  <a:pt x="98" y="185"/>
                </a:lnTo>
                <a:lnTo>
                  <a:pt x="93" y="184"/>
                </a:lnTo>
                <a:lnTo>
                  <a:pt x="89" y="182"/>
                </a:lnTo>
                <a:lnTo>
                  <a:pt x="84" y="182"/>
                </a:lnTo>
                <a:lnTo>
                  <a:pt x="80" y="184"/>
                </a:lnTo>
                <a:lnTo>
                  <a:pt x="76" y="184"/>
                </a:lnTo>
                <a:lnTo>
                  <a:pt x="72" y="186"/>
                </a:lnTo>
                <a:lnTo>
                  <a:pt x="64" y="189"/>
                </a:lnTo>
                <a:lnTo>
                  <a:pt x="56" y="193"/>
                </a:lnTo>
                <a:lnTo>
                  <a:pt x="49" y="198"/>
                </a:lnTo>
                <a:lnTo>
                  <a:pt x="42" y="203"/>
                </a:lnTo>
                <a:lnTo>
                  <a:pt x="36" y="208"/>
                </a:lnTo>
                <a:lnTo>
                  <a:pt x="29" y="211"/>
                </a:lnTo>
                <a:lnTo>
                  <a:pt x="24" y="214"/>
                </a:lnTo>
                <a:lnTo>
                  <a:pt x="21" y="215"/>
                </a:lnTo>
                <a:lnTo>
                  <a:pt x="18" y="215"/>
                </a:lnTo>
                <a:lnTo>
                  <a:pt x="15" y="215"/>
                </a:lnTo>
                <a:lnTo>
                  <a:pt x="13" y="214"/>
                </a:lnTo>
                <a:lnTo>
                  <a:pt x="11" y="213"/>
                </a:lnTo>
                <a:lnTo>
                  <a:pt x="8" y="210"/>
                </a:lnTo>
                <a:lnTo>
                  <a:pt x="6" y="208"/>
                </a:lnTo>
                <a:lnTo>
                  <a:pt x="4" y="204"/>
                </a:lnTo>
                <a:lnTo>
                  <a:pt x="2" y="200"/>
                </a:lnTo>
                <a:lnTo>
                  <a:pt x="0" y="19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4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6"/>
                </a:solidFill>
              </a:rPr>
              <a:t>Девятый</a:t>
            </a: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5182038" y="2678338"/>
            <a:ext cx="2557618" cy="2519728"/>
          </a:xfrm>
          <a:custGeom>
            <a:avLst/>
            <a:gdLst>
              <a:gd name="T0" fmla="*/ 47 w 817"/>
              <a:gd name="T1" fmla="*/ 324 h 806"/>
              <a:gd name="T2" fmla="*/ 64 w 817"/>
              <a:gd name="T3" fmla="*/ 324 h 806"/>
              <a:gd name="T4" fmla="*/ 91 w 817"/>
              <a:gd name="T5" fmla="*/ 338 h 806"/>
              <a:gd name="T6" fmla="*/ 116 w 817"/>
              <a:gd name="T7" fmla="*/ 354 h 806"/>
              <a:gd name="T8" fmla="*/ 130 w 817"/>
              <a:gd name="T9" fmla="*/ 353 h 806"/>
              <a:gd name="T10" fmla="*/ 139 w 817"/>
              <a:gd name="T11" fmla="*/ 341 h 806"/>
              <a:gd name="T12" fmla="*/ 418 w 817"/>
              <a:gd name="T13" fmla="*/ 138 h 806"/>
              <a:gd name="T14" fmla="*/ 432 w 817"/>
              <a:gd name="T15" fmla="*/ 126 h 806"/>
              <a:gd name="T16" fmla="*/ 427 w 817"/>
              <a:gd name="T17" fmla="*/ 108 h 806"/>
              <a:gd name="T18" fmla="*/ 407 w 817"/>
              <a:gd name="T19" fmla="*/ 77 h 806"/>
              <a:gd name="T20" fmla="*/ 401 w 817"/>
              <a:gd name="T21" fmla="*/ 57 h 806"/>
              <a:gd name="T22" fmla="*/ 406 w 817"/>
              <a:gd name="T23" fmla="*/ 34 h 806"/>
              <a:gd name="T24" fmla="*/ 422 w 817"/>
              <a:gd name="T25" fmla="*/ 17 h 806"/>
              <a:gd name="T26" fmla="*/ 446 w 817"/>
              <a:gd name="T27" fmla="*/ 5 h 806"/>
              <a:gd name="T28" fmla="*/ 474 w 817"/>
              <a:gd name="T29" fmla="*/ 0 h 806"/>
              <a:gd name="T30" fmla="*/ 503 w 817"/>
              <a:gd name="T31" fmla="*/ 2 h 806"/>
              <a:gd name="T32" fmla="*/ 524 w 817"/>
              <a:gd name="T33" fmla="*/ 9 h 806"/>
              <a:gd name="T34" fmla="*/ 545 w 817"/>
              <a:gd name="T35" fmla="*/ 24 h 806"/>
              <a:gd name="T36" fmla="*/ 556 w 817"/>
              <a:gd name="T37" fmla="*/ 42 h 806"/>
              <a:gd name="T38" fmla="*/ 556 w 817"/>
              <a:gd name="T39" fmla="*/ 64 h 806"/>
              <a:gd name="T40" fmla="*/ 547 w 817"/>
              <a:gd name="T41" fmla="*/ 83 h 806"/>
              <a:gd name="T42" fmla="*/ 525 w 817"/>
              <a:gd name="T43" fmla="*/ 114 h 806"/>
              <a:gd name="T44" fmla="*/ 524 w 817"/>
              <a:gd name="T45" fmla="*/ 128 h 806"/>
              <a:gd name="T46" fmla="*/ 532 w 817"/>
              <a:gd name="T47" fmla="*/ 136 h 806"/>
              <a:gd name="T48" fmla="*/ 817 w 817"/>
              <a:gd name="T49" fmla="*/ 141 h 806"/>
              <a:gd name="T50" fmla="*/ 531 w 817"/>
              <a:gd name="T51" fmla="*/ 670 h 806"/>
              <a:gd name="T52" fmla="*/ 524 w 817"/>
              <a:gd name="T53" fmla="*/ 680 h 806"/>
              <a:gd name="T54" fmla="*/ 527 w 817"/>
              <a:gd name="T55" fmla="*/ 694 h 806"/>
              <a:gd name="T56" fmla="*/ 547 w 817"/>
              <a:gd name="T57" fmla="*/ 722 h 806"/>
              <a:gd name="T58" fmla="*/ 558 w 817"/>
              <a:gd name="T59" fmla="*/ 752 h 806"/>
              <a:gd name="T60" fmla="*/ 554 w 817"/>
              <a:gd name="T61" fmla="*/ 769 h 806"/>
              <a:gd name="T62" fmla="*/ 537 w 817"/>
              <a:gd name="T63" fmla="*/ 788 h 806"/>
              <a:gd name="T64" fmla="*/ 510 w 817"/>
              <a:gd name="T65" fmla="*/ 802 h 806"/>
              <a:gd name="T66" fmla="*/ 477 w 817"/>
              <a:gd name="T67" fmla="*/ 806 h 806"/>
              <a:gd name="T68" fmla="*/ 441 w 817"/>
              <a:gd name="T69" fmla="*/ 798 h 806"/>
              <a:gd name="T70" fmla="*/ 419 w 817"/>
              <a:gd name="T71" fmla="*/ 786 h 806"/>
              <a:gd name="T72" fmla="*/ 404 w 817"/>
              <a:gd name="T73" fmla="*/ 767 h 806"/>
              <a:gd name="T74" fmla="*/ 400 w 817"/>
              <a:gd name="T75" fmla="*/ 750 h 806"/>
              <a:gd name="T76" fmla="*/ 406 w 817"/>
              <a:gd name="T77" fmla="*/ 728 h 806"/>
              <a:gd name="T78" fmla="*/ 424 w 817"/>
              <a:gd name="T79" fmla="*/ 700 h 806"/>
              <a:gd name="T80" fmla="*/ 432 w 817"/>
              <a:gd name="T81" fmla="*/ 682 h 806"/>
              <a:gd name="T82" fmla="*/ 428 w 817"/>
              <a:gd name="T83" fmla="*/ 673 h 806"/>
              <a:gd name="T84" fmla="*/ 412 w 817"/>
              <a:gd name="T85" fmla="*/ 664 h 806"/>
              <a:gd name="T86" fmla="*/ 135 w 817"/>
              <a:gd name="T87" fmla="*/ 453 h 806"/>
              <a:gd name="T88" fmla="*/ 125 w 817"/>
              <a:gd name="T89" fmla="*/ 446 h 806"/>
              <a:gd name="T90" fmla="*/ 110 w 817"/>
              <a:gd name="T91" fmla="*/ 451 h 806"/>
              <a:gd name="T92" fmla="*/ 74 w 817"/>
              <a:gd name="T93" fmla="*/ 476 h 806"/>
              <a:gd name="T94" fmla="*/ 54 w 817"/>
              <a:gd name="T95" fmla="*/ 482 h 806"/>
              <a:gd name="T96" fmla="*/ 37 w 817"/>
              <a:gd name="T97" fmla="*/ 478 h 806"/>
              <a:gd name="T98" fmla="*/ 17 w 817"/>
              <a:gd name="T99" fmla="*/ 461 h 806"/>
              <a:gd name="T100" fmla="*/ 4 w 817"/>
              <a:gd name="T101" fmla="*/ 433 h 806"/>
              <a:gd name="T102" fmla="*/ 0 w 817"/>
              <a:gd name="T103" fmla="*/ 401 h 806"/>
              <a:gd name="T104" fmla="*/ 7 w 817"/>
              <a:gd name="T105" fmla="*/ 365 h 806"/>
              <a:gd name="T106" fmla="*/ 19 w 817"/>
              <a:gd name="T107" fmla="*/ 342 h 80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817"/>
              <a:gd name="T163" fmla="*/ 0 h 806"/>
              <a:gd name="T164" fmla="*/ 817 w 817"/>
              <a:gd name="T165" fmla="*/ 806 h 80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817" h="806">
                <a:moveTo>
                  <a:pt x="33" y="330"/>
                </a:moveTo>
                <a:lnTo>
                  <a:pt x="38" y="327"/>
                </a:lnTo>
                <a:lnTo>
                  <a:pt x="43" y="325"/>
                </a:lnTo>
                <a:lnTo>
                  <a:pt x="47" y="324"/>
                </a:lnTo>
                <a:lnTo>
                  <a:pt x="51" y="323"/>
                </a:lnTo>
                <a:lnTo>
                  <a:pt x="56" y="323"/>
                </a:lnTo>
                <a:lnTo>
                  <a:pt x="60" y="323"/>
                </a:lnTo>
                <a:lnTo>
                  <a:pt x="64" y="324"/>
                </a:lnTo>
                <a:lnTo>
                  <a:pt x="68" y="325"/>
                </a:lnTo>
                <a:lnTo>
                  <a:pt x="76" y="329"/>
                </a:lnTo>
                <a:lnTo>
                  <a:pt x="84" y="333"/>
                </a:lnTo>
                <a:lnTo>
                  <a:pt x="91" y="338"/>
                </a:lnTo>
                <a:lnTo>
                  <a:pt x="98" y="343"/>
                </a:lnTo>
                <a:lnTo>
                  <a:pt x="104" y="347"/>
                </a:lnTo>
                <a:lnTo>
                  <a:pt x="110" y="351"/>
                </a:lnTo>
                <a:lnTo>
                  <a:pt x="116" y="354"/>
                </a:lnTo>
                <a:lnTo>
                  <a:pt x="119" y="355"/>
                </a:lnTo>
                <a:lnTo>
                  <a:pt x="122" y="355"/>
                </a:lnTo>
                <a:lnTo>
                  <a:pt x="128" y="354"/>
                </a:lnTo>
                <a:lnTo>
                  <a:pt x="130" y="353"/>
                </a:lnTo>
                <a:lnTo>
                  <a:pt x="132" y="351"/>
                </a:lnTo>
                <a:lnTo>
                  <a:pt x="135" y="348"/>
                </a:lnTo>
                <a:lnTo>
                  <a:pt x="137" y="345"/>
                </a:lnTo>
                <a:lnTo>
                  <a:pt x="139" y="341"/>
                </a:lnTo>
                <a:lnTo>
                  <a:pt x="141" y="336"/>
                </a:lnTo>
                <a:lnTo>
                  <a:pt x="141" y="141"/>
                </a:lnTo>
                <a:lnTo>
                  <a:pt x="412" y="141"/>
                </a:lnTo>
                <a:lnTo>
                  <a:pt x="418" y="138"/>
                </a:lnTo>
                <a:lnTo>
                  <a:pt x="423" y="136"/>
                </a:lnTo>
                <a:lnTo>
                  <a:pt x="427" y="133"/>
                </a:lnTo>
                <a:lnTo>
                  <a:pt x="430" y="129"/>
                </a:lnTo>
                <a:lnTo>
                  <a:pt x="432" y="126"/>
                </a:lnTo>
                <a:lnTo>
                  <a:pt x="432" y="122"/>
                </a:lnTo>
                <a:lnTo>
                  <a:pt x="432" y="119"/>
                </a:lnTo>
                <a:lnTo>
                  <a:pt x="431" y="115"/>
                </a:lnTo>
                <a:lnTo>
                  <a:pt x="427" y="108"/>
                </a:lnTo>
                <a:lnTo>
                  <a:pt x="422" y="100"/>
                </a:lnTo>
                <a:lnTo>
                  <a:pt x="416" y="92"/>
                </a:lnTo>
                <a:lnTo>
                  <a:pt x="410" y="84"/>
                </a:lnTo>
                <a:lnTo>
                  <a:pt x="407" y="77"/>
                </a:lnTo>
                <a:lnTo>
                  <a:pt x="404" y="71"/>
                </a:lnTo>
                <a:lnTo>
                  <a:pt x="403" y="67"/>
                </a:lnTo>
                <a:lnTo>
                  <a:pt x="402" y="64"/>
                </a:lnTo>
                <a:lnTo>
                  <a:pt x="401" y="57"/>
                </a:lnTo>
                <a:lnTo>
                  <a:pt x="401" y="51"/>
                </a:lnTo>
                <a:lnTo>
                  <a:pt x="402" y="45"/>
                </a:lnTo>
                <a:lnTo>
                  <a:pt x="403" y="39"/>
                </a:lnTo>
                <a:lnTo>
                  <a:pt x="406" y="34"/>
                </a:lnTo>
                <a:lnTo>
                  <a:pt x="409" y="29"/>
                </a:lnTo>
                <a:lnTo>
                  <a:pt x="413" y="25"/>
                </a:lnTo>
                <a:lnTo>
                  <a:pt x="417" y="21"/>
                </a:lnTo>
                <a:lnTo>
                  <a:pt x="422" y="17"/>
                </a:lnTo>
                <a:lnTo>
                  <a:pt x="427" y="13"/>
                </a:lnTo>
                <a:lnTo>
                  <a:pt x="433" y="10"/>
                </a:lnTo>
                <a:lnTo>
                  <a:pt x="439" y="7"/>
                </a:lnTo>
                <a:lnTo>
                  <a:pt x="446" y="5"/>
                </a:lnTo>
                <a:lnTo>
                  <a:pt x="452" y="3"/>
                </a:lnTo>
                <a:lnTo>
                  <a:pt x="459" y="1"/>
                </a:lnTo>
                <a:lnTo>
                  <a:pt x="467" y="0"/>
                </a:lnTo>
                <a:lnTo>
                  <a:pt x="474" y="0"/>
                </a:lnTo>
                <a:lnTo>
                  <a:pt x="481" y="0"/>
                </a:lnTo>
                <a:lnTo>
                  <a:pt x="489" y="0"/>
                </a:lnTo>
                <a:lnTo>
                  <a:pt x="496" y="1"/>
                </a:lnTo>
                <a:lnTo>
                  <a:pt x="503" y="2"/>
                </a:lnTo>
                <a:lnTo>
                  <a:pt x="511" y="4"/>
                </a:lnTo>
                <a:lnTo>
                  <a:pt x="518" y="6"/>
                </a:lnTo>
                <a:lnTo>
                  <a:pt x="521" y="8"/>
                </a:lnTo>
                <a:lnTo>
                  <a:pt x="524" y="9"/>
                </a:lnTo>
                <a:lnTo>
                  <a:pt x="531" y="13"/>
                </a:lnTo>
                <a:lnTo>
                  <a:pt x="537" y="17"/>
                </a:lnTo>
                <a:lnTo>
                  <a:pt x="542" y="21"/>
                </a:lnTo>
                <a:lnTo>
                  <a:pt x="545" y="24"/>
                </a:lnTo>
                <a:lnTo>
                  <a:pt x="547" y="26"/>
                </a:lnTo>
                <a:lnTo>
                  <a:pt x="551" y="32"/>
                </a:lnTo>
                <a:lnTo>
                  <a:pt x="554" y="37"/>
                </a:lnTo>
                <a:lnTo>
                  <a:pt x="556" y="42"/>
                </a:lnTo>
                <a:lnTo>
                  <a:pt x="557" y="47"/>
                </a:lnTo>
                <a:lnTo>
                  <a:pt x="557" y="54"/>
                </a:lnTo>
                <a:lnTo>
                  <a:pt x="557" y="60"/>
                </a:lnTo>
                <a:lnTo>
                  <a:pt x="556" y="64"/>
                </a:lnTo>
                <a:lnTo>
                  <a:pt x="555" y="68"/>
                </a:lnTo>
                <a:lnTo>
                  <a:pt x="551" y="75"/>
                </a:lnTo>
                <a:lnTo>
                  <a:pt x="549" y="79"/>
                </a:lnTo>
                <a:lnTo>
                  <a:pt x="547" y="83"/>
                </a:lnTo>
                <a:lnTo>
                  <a:pt x="537" y="96"/>
                </a:lnTo>
                <a:lnTo>
                  <a:pt x="530" y="106"/>
                </a:lnTo>
                <a:lnTo>
                  <a:pt x="528" y="110"/>
                </a:lnTo>
                <a:lnTo>
                  <a:pt x="525" y="114"/>
                </a:lnTo>
                <a:lnTo>
                  <a:pt x="524" y="118"/>
                </a:lnTo>
                <a:lnTo>
                  <a:pt x="523" y="122"/>
                </a:lnTo>
                <a:lnTo>
                  <a:pt x="523" y="126"/>
                </a:lnTo>
                <a:lnTo>
                  <a:pt x="524" y="128"/>
                </a:lnTo>
                <a:lnTo>
                  <a:pt x="525" y="129"/>
                </a:lnTo>
                <a:lnTo>
                  <a:pt x="526" y="131"/>
                </a:lnTo>
                <a:lnTo>
                  <a:pt x="528" y="133"/>
                </a:lnTo>
                <a:lnTo>
                  <a:pt x="532" y="136"/>
                </a:lnTo>
                <a:lnTo>
                  <a:pt x="534" y="137"/>
                </a:lnTo>
                <a:lnTo>
                  <a:pt x="537" y="139"/>
                </a:lnTo>
                <a:lnTo>
                  <a:pt x="545" y="141"/>
                </a:lnTo>
                <a:lnTo>
                  <a:pt x="817" y="141"/>
                </a:lnTo>
                <a:lnTo>
                  <a:pt x="817" y="664"/>
                </a:lnTo>
                <a:lnTo>
                  <a:pt x="545" y="664"/>
                </a:lnTo>
                <a:lnTo>
                  <a:pt x="535" y="668"/>
                </a:lnTo>
                <a:lnTo>
                  <a:pt x="531" y="670"/>
                </a:lnTo>
                <a:lnTo>
                  <a:pt x="528" y="672"/>
                </a:lnTo>
                <a:lnTo>
                  <a:pt x="526" y="675"/>
                </a:lnTo>
                <a:lnTo>
                  <a:pt x="524" y="677"/>
                </a:lnTo>
                <a:lnTo>
                  <a:pt x="524" y="680"/>
                </a:lnTo>
                <a:lnTo>
                  <a:pt x="523" y="682"/>
                </a:lnTo>
                <a:lnTo>
                  <a:pt x="524" y="685"/>
                </a:lnTo>
                <a:lnTo>
                  <a:pt x="524" y="688"/>
                </a:lnTo>
                <a:lnTo>
                  <a:pt x="527" y="694"/>
                </a:lnTo>
                <a:lnTo>
                  <a:pt x="531" y="701"/>
                </a:lnTo>
                <a:lnTo>
                  <a:pt x="536" y="708"/>
                </a:lnTo>
                <a:lnTo>
                  <a:pt x="542" y="715"/>
                </a:lnTo>
                <a:lnTo>
                  <a:pt x="547" y="722"/>
                </a:lnTo>
                <a:lnTo>
                  <a:pt x="551" y="730"/>
                </a:lnTo>
                <a:lnTo>
                  <a:pt x="555" y="738"/>
                </a:lnTo>
                <a:lnTo>
                  <a:pt x="558" y="746"/>
                </a:lnTo>
                <a:lnTo>
                  <a:pt x="558" y="752"/>
                </a:lnTo>
                <a:lnTo>
                  <a:pt x="558" y="756"/>
                </a:lnTo>
                <a:lnTo>
                  <a:pt x="557" y="760"/>
                </a:lnTo>
                <a:lnTo>
                  <a:pt x="556" y="764"/>
                </a:lnTo>
                <a:lnTo>
                  <a:pt x="554" y="769"/>
                </a:lnTo>
                <a:lnTo>
                  <a:pt x="552" y="773"/>
                </a:lnTo>
                <a:lnTo>
                  <a:pt x="545" y="781"/>
                </a:lnTo>
                <a:lnTo>
                  <a:pt x="541" y="785"/>
                </a:lnTo>
                <a:lnTo>
                  <a:pt x="537" y="788"/>
                </a:lnTo>
                <a:lnTo>
                  <a:pt x="529" y="794"/>
                </a:lnTo>
                <a:lnTo>
                  <a:pt x="524" y="796"/>
                </a:lnTo>
                <a:lnTo>
                  <a:pt x="520" y="798"/>
                </a:lnTo>
                <a:lnTo>
                  <a:pt x="510" y="802"/>
                </a:lnTo>
                <a:lnTo>
                  <a:pt x="503" y="803"/>
                </a:lnTo>
                <a:lnTo>
                  <a:pt x="498" y="804"/>
                </a:lnTo>
                <a:lnTo>
                  <a:pt x="488" y="805"/>
                </a:lnTo>
                <a:lnTo>
                  <a:pt x="477" y="806"/>
                </a:lnTo>
                <a:lnTo>
                  <a:pt x="466" y="805"/>
                </a:lnTo>
                <a:lnTo>
                  <a:pt x="456" y="803"/>
                </a:lnTo>
                <a:lnTo>
                  <a:pt x="446" y="800"/>
                </a:lnTo>
                <a:lnTo>
                  <a:pt x="441" y="798"/>
                </a:lnTo>
                <a:lnTo>
                  <a:pt x="436" y="796"/>
                </a:lnTo>
                <a:lnTo>
                  <a:pt x="427" y="792"/>
                </a:lnTo>
                <a:lnTo>
                  <a:pt x="423" y="789"/>
                </a:lnTo>
                <a:lnTo>
                  <a:pt x="419" y="786"/>
                </a:lnTo>
                <a:lnTo>
                  <a:pt x="412" y="780"/>
                </a:lnTo>
                <a:lnTo>
                  <a:pt x="409" y="776"/>
                </a:lnTo>
                <a:lnTo>
                  <a:pt x="407" y="772"/>
                </a:lnTo>
                <a:lnTo>
                  <a:pt x="404" y="767"/>
                </a:lnTo>
                <a:lnTo>
                  <a:pt x="402" y="763"/>
                </a:lnTo>
                <a:lnTo>
                  <a:pt x="401" y="758"/>
                </a:lnTo>
                <a:lnTo>
                  <a:pt x="400" y="754"/>
                </a:lnTo>
                <a:lnTo>
                  <a:pt x="400" y="750"/>
                </a:lnTo>
                <a:lnTo>
                  <a:pt x="400" y="744"/>
                </a:lnTo>
                <a:lnTo>
                  <a:pt x="401" y="740"/>
                </a:lnTo>
                <a:lnTo>
                  <a:pt x="402" y="736"/>
                </a:lnTo>
                <a:lnTo>
                  <a:pt x="406" y="728"/>
                </a:lnTo>
                <a:lnTo>
                  <a:pt x="410" y="721"/>
                </a:lnTo>
                <a:lnTo>
                  <a:pt x="415" y="713"/>
                </a:lnTo>
                <a:lnTo>
                  <a:pt x="420" y="706"/>
                </a:lnTo>
                <a:lnTo>
                  <a:pt x="424" y="700"/>
                </a:lnTo>
                <a:lnTo>
                  <a:pt x="428" y="694"/>
                </a:lnTo>
                <a:lnTo>
                  <a:pt x="431" y="688"/>
                </a:lnTo>
                <a:lnTo>
                  <a:pt x="432" y="685"/>
                </a:lnTo>
                <a:lnTo>
                  <a:pt x="432" y="682"/>
                </a:lnTo>
                <a:lnTo>
                  <a:pt x="432" y="680"/>
                </a:lnTo>
                <a:lnTo>
                  <a:pt x="431" y="677"/>
                </a:lnTo>
                <a:lnTo>
                  <a:pt x="430" y="675"/>
                </a:lnTo>
                <a:lnTo>
                  <a:pt x="428" y="673"/>
                </a:lnTo>
                <a:lnTo>
                  <a:pt x="425" y="670"/>
                </a:lnTo>
                <a:lnTo>
                  <a:pt x="421" y="668"/>
                </a:lnTo>
                <a:lnTo>
                  <a:pt x="417" y="666"/>
                </a:lnTo>
                <a:lnTo>
                  <a:pt x="412" y="664"/>
                </a:lnTo>
                <a:lnTo>
                  <a:pt x="141" y="664"/>
                </a:lnTo>
                <a:lnTo>
                  <a:pt x="141" y="468"/>
                </a:lnTo>
                <a:lnTo>
                  <a:pt x="137" y="458"/>
                </a:lnTo>
                <a:lnTo>
                  <a:pt x="135" y="453"/>
                </a:lnTo>
                <a:lnTo>
                  <a:pt x="133" y="451"/>
                </a:lnTo>
                <a:lnTo>
                  <a:pt x="130" y="448"/>
                </a:lnTo>
                <a:lnTo>
                  <a:pt x="128" y="447"/>
                </a:lnTo>
                <a:lnTo>
                  <a:pt x="125" y="446"/>
                </a:lnTo>
                <a:lnTo>
                  <a:pt x="122" y="446"/>
                </a:lnTo>
                <a:lnTo>
                  <a:pt x="119" y="447"/>
                </a:lnTo>
                <a:lnTo>
                  <a:pt x="116" y="448"/>
                </a:lnTo>
                <a:lnTo>
                  <a:pt x="110" y="451"/>
                </a:lnTo>
                <a:lnTo>
                  <a:pt x="103" y="456"/>
                </a:lnTo>
                <a:lnTo>
                  <a:pt x="96" y="461"/>
                </a:lnTo>
                <a:lnTo>
                  <a:pt x="82" y="471"/>
                </a:lnTo>
                <a:lnTo>
                  <a:pt x="74" y="476"/>
                </a:lnTo>
                <a:lnTo>
                  <a:pt x="70" y="478"/>
                </a:lnTo>
                <a:lnTo>
                  <a:pt x="66" y="479"/>
                </a:lnTo>
                <a:lnTo>
                  <a:pt x="58" y="482"/>
                </a:lnTo>
                <a:lnTo>
                  <a:pt x="54" y="482"/>
                </a:lnTo>
                <a:lnTo>
                  <a:pt x="50" y="482"/>
                </a:lnTo>
                <a:lnTo>
                  <a:pt x="45" y="481"/>
                </a:lnTo>
                <a:lnTo>
                  <a:pt x="41" y="480"/>
                </a:lnTo>
                <a:lnTo>
                  <a:pt x="37" y="478"/>
                </a:lnTo>
                <a:lnTo>
                  <a:pt x="32" y="476"/>
                </a:lnTo>
                <a:lnTo>
                  <a:pt x="24" y="469"/>
                </a:lnTo>
                <a:lnTo>
                  <a:pt x="21" y="465"/>
                </a:lnTo>
                <a:lnTo>
                  <a:pt x="17" y="461"/>
                </a:lnTo>
                <a:lnTo>
                  <a:pt x="12" y="452"/>
                </a:lnTo>
                <a:lnTo>
                  <a:pt x="9" y="447"/>
                </a:lnTo>
                <a:lnTo>
                  <a:pt x="7" y="443"/>
                </a:lnTo>
                <a:lnTo>
                  <a:pt x="4" y="433"/>
                </a:lnTo>
                <a:lnTo>
                  <a:pt x="2" y="427"/>
                </a:lnTo>
                <a:lnTo>
                  <a:pt x="1" y="422"/>
                </a:lnTo>
                <a:lnTo>
                  <a:pt x="0" y="412"/>
                </a:lnTo>
                <a:lnTo>
                  <a:pt x="0" y="401"/>
                </a:lnTo>
                <a:lnTo>
                  <a:pt x="1" y="390"/>
                </a:lnTo>
                <a:lnTo>
                  <a:pt x="2" y="380"/>
                </a:lnTo>
                <a:lnTo>
                  <a:pt x="5" y="370"/>
                </a:lnTo>
                <a:lnTo>
                  <a:pt x="7" y="365"/>
                </a:lnTo>
                <a:lnTo>
                  <a:pt x="9" y="360"/>
                </a:lnTo>
                <a:lnTo>
                  <a:pt x="14" y="350"/>
                </a:lnTo>
                <a:lnTo>
                  <a:pt x="16" y="346"/>
                </a:lnTo>
                <a:lnTo>
                  <a:pt x="19" y="342"/>
                </a:lnTo>
                <a:lnTo>
                  <a:pt x="26" y="335"/>
                </a:lnTo>
                <a:lnTo>
                  <a:pt x="29" y="332"/>
                </a:lnTo>
                <a:lnTo>
                  <a:pt x="33" y="33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4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6"/>
                </a:solidFill>
              </a:rPr>
              <a:t>Шестой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079109" y="4307635"/>
            <a:ext cx="2985781" cy="2087775"/>
          </a:xfrm>
          <a:custGeom>
            <a:avLst/>
            <a:gdLst>
              <a:gd name="T0" fmla="*/ 134 w 955"/>
              <a:gd name="T1" fmla="*/ 454 h 667"/>
              <a:gd name="T2" fmla="*/ 123 w 955"/>
              <a:gd name="T3" fmla="*/ 449 h 667"/>
              <a:gd name="T4" fmla="*/ 105 w 955"/>
              <a:gd name="T5" fmla="*/ 457 h 667"/>
              <a:gd name="T6" fmla="*/ 76 w 955"/>
              <a:gd name="T7" fmla="*/ 477 h 667"/>
              <a:gd name="T8" fmla="*/ 51 w 955"/>
              <a:gd name="T9" fmla="*/ 483 h 667"/>
              <a:gd name="T10" fmla="*/ 33 w 955"/>
              <a:gd name="T11" fmla="*/ 477 h 667"/>
              <a:gd name="T12" fmla="*/ 12 w 955"/>
              <a:gd name="T13" fmla="*/ 454 h 667"/>
              <a:gd name="T14" fmla="*/ 3 w 955"/>
              <a:gd name="T15" fmla="*/ 430 h 667"/>
              <a:gd name="T16" fmla="*/ 1 w 955"/>
              <a:gd name="T17" fmla="*/ 391 h 667"/>
              <a:gd name="T18" fmla="*/ 9 w 955"/>
              <a:gd name="T19" fmla="*/ 361 h 667"/>
              <a:gd name="T20" fmla="*/ 26 w 955"/>
              <a:gd name="T21" fmla="*/ 338 h 667"/>
              <a:gd name="T22" fmla="*/ 44 w 955"/>
              <a:gd name="T23" fmla="*/ 327 h 667"/>
              <a:gd name="T24" fmla="*/ 61 w 955"/>
              <a:gd name="T25" fmla="*/ 326 h 667"/>
              <a:gd name="T26" fmla="*/ 92 w 955"/>
              <a:gd name="T27" fmla="*/ 341 h 667"/>
              <a:gd name="T28" fmla="*/ 118 w 955"/>
              <a:gd name="T29" fmla="*/ 356 h 667"/>
              <a:gd name="T30" fmla="*/ 129 w 955"/>
              <a:gd name="T31" fmla="*/ 356 h 667"/>
              <a:gd name="T32" fmla="*/ 138 w 955"/>
              <a:gd name="T33" fmla="*/ 346 h 667"/>
              <a:gd name="T34" fmla="*/ 412 w 955"/>
              <a:gd name="T35" fmla="*/ 142 h 667"/>
              <a:gd name="T36" fmla="*/ 428 w 955"/>
              <a:gd name="T37" fmla="*/ 134 h 667"/>
              <a:gd name="T38" fmla="*/ 431 w 955"/>
              <a:gd name="T39" fmla="*/ 120 h 667"/>
              <a:gd name="T40" fmla="*/ 419 w 955"/>
              <a:gd name="T41" fmla="*/ 99 h 667"/>
              <a:gd name="T42" fmla="*/ 401 w 955"/>
              <a:gd name="T43" fmla="*/ 70 h 667"/>
              <a:gd name="T44" fmla="*/ 398 w 955"/>
              <a:gd name="T45" fmla="*/ 53 h 667"/>
              <a:gd name="T46" fmla="*/ 402 w 955"/>
              <a:gd name="T47" fmla="*/ 40 h 667"/>
              <a:gd name="T48" fmla="*/ 414 w 955"/>
              <a:gd name="T49" fmla="*/ 23 h 667"/>
              <a:gd name="T50" fmla="*/ 440 w 955"/>
              <a:gd name="T51" fmla="*/ 8 h 667"/>
              <a:gd name="T52" fmla="*/ 476 w 955"/>
              <a:gd name="T53" fmla="*/ 0 h 667"/>
              <a:gd name="T54" fmla="*/ 518 w 955"/>
              <a:gd name="T55" fmla="*/ 8 h 667"/>
              <a:gd name="T56" fmla="*/ 536 w 955"/>
              <a:gd name="T57" fmla="*/ 18 h 667"/>
              <a:gd name="T58" fmla="*/ 551 w 955"/>
              <a:gd name="T59" fmla="*/ 34 h 667"/>
              <a:gd name="T60" fmla="*/ 557 w 955"/>
              <a:gd name="T61" fmla="*/ 51 h 667"/>
              <a:gd name="T62" fmla="*/ 551 w 955"/>
              <a:gd name="T63" fmla="*/ 75 h 667"/>
              <a:gd name="T64" fmla="*/ 526 w 955"/>
              <a:gd name="T65" fmla="*/ 111 h 667"/>
              <a:gd name="T66" fmla="*/ 522 w 955"/>
              <a:gd name="T67" fmla="*/ 128 h 667"/>
              <a:gd name="T68" fmla="*/ 531 w 955"/>
              <a:gd name="T69" fmla="*/ 138 h 667"/>
              <a:gd name="T70" fmla="*/ 814 w 955"/>
              <a:gd name="T71" fmla="*/ 338 h 667"/>
              <a:gd name="T72" fmla="*/ 822 w 955"/>
              <a:gd name="T73" fmla="*/ 353 h 667"/>
              <a:gd name="T74" fmla="*/ 832 w 955"/>
              <a:gd name="T75" fmla="*/ 357 h 667"/>
              <a:gd name="T76" fmla="*/ 850 w 955"/>
              <a:gd name="T77" fmla="*/ 350 h 667"/>
              <a:gd name="T78" fmla="*/ 882 w 955"/>
              <a:gd name="T79" fmla="*/ 329 h 667"/>
              <a:gd name="T80" fmla="*/ 898 w 955"/>
              <a:gd name="T81" fmla="*/ 324 h 667"/>
              <a:gd name="T82" fmla="*/ 916 w 955"/>
              <a:gd name="T83" fmla="*/ 329 h 667"/>
              <a:gd name="T84" fmla="*/ 932 w 955"/>
              <a:gd name="T85" fmla="*/ 341 h 667"/>
              <a:gd name="T86" fmla="*/ 948 w 955"/>
              <a:gd name="T87" fmla="*/ 366 h 667"/>
              <a:gd name="T88" fmla="*/ 955 w 955"/>
              <a:gd name="T89" fmla="*/ 397 h 667"/>
              <a:gd name="T90" fmla="*/ 951 w 955"/>
              <a:gd name="T91" fmla="*/ 435 h 667"/>
              <a:gd name="T92" fmla="*/ 940 w 955"/>
              <a:gd name="T93" fmla="*/ 459 h 667"/>
              <a:gd name="T94" fmla="*/ 927 w 955"/>
              <a:gd name="T95" fmla="*/ 474 h 667"/>
              <a:gd name="T96" fmla="*/ 909 w 955"/>
              <a:gd name="T97" fmla="*/ 483 h 667"/>
              <a:gd name="T98" fmla="*/ 888 w 955"/>
              <a:gd name="T99" fmla="*/ 481 h 667"/>
              <a:gd name="T100" fmla="*/ 851 w 955"/>
              <a:gd name="T101" fmla="*/ 457 h 667"/>
              <a:gd name="T102" fmla="*/ 832 w 955"/>
              <a:gd name="T103" fmla="*/ 449 h 667"/>
              <a:gd name="T104" fmla="*/ 822 w 955"/>
              <a:gd name="T105" fmla="*/ 453 h 667"/>
              <a:gd name="T106" fmla="*/ 814 w 955"/>
              <a:gd name="T107" fmla="*/ 469 h 66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55"/>
              <a:gd name="T163" fmla="*/ 0 h 667"/>
              <a:gd name="T164" fmla="*/ 955 w 955"/>
              <a:gd name="T165" fmla="*/ 667 h 66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55" h="667">
                <a:moveTo>
                  <a:pt x="142" y="471"/>
                </a:moveTo>
                <a:lnTo>
                  <a:pt x="138" y="461"/>
                </a:lnTo>
                <a:lnTo>
                  <a:pt x="136" y="457"/>
                </a:lnTo>
                <a:lnTo>
                  <a:pt x="134" y="454"/>
                </a:lnTo>
                <a:lnTo>
                  <a:pt x="131" y="451"/>
                </a:lnTo>
                <a:lnTo>
                  <a:pt x="129" y="450"/>
                </a:lnTo>
                <a:lnTo>
                  <a:pt x="126" y="449"/>
                </a:lnTo>
                <a:lnTo>
                  <a:pt x="123" y="449"/>
                </a:lnTo>
                <a:lnTo>
                  <a:pt x="121" y="449"/>
                </a:lnTo>
                <a:lnTo>
                  <a:pt x="118" y="450"/>
                </a:lnTo>
                <a:lnTo>
                  <a:pt x="112" y="452"/>
                </a:lnTo>
                <a:lnTo>
                  <a:pt x="105" y="457"/>
                </a:lnTo>
                <a:lnTo>
                  <a:pt x="98" y="461"/>
                </a:lnTo>
                <a:lnTo>
                  <a:pt x="91" y="467"/>
                </a:lnTo>
                <a:lnTo>
                  <a:pt x="83" y="472"/>
                </a:lnTo>
                <a:lnTo>
                  <a:pt x="76" y="477"/>
                </a:lnTo>
                <a:lnTo>
                  <a:pt x="68" y="481"/>
                </a:lnTo>
                <a:lnTo>
                  <a:pt x="59" y="483"/>
                </a:lnTo>
                <a:lnTo>
                  <a:pt x="55" y="483"/>
                </a:lnTo>
                <a:lnTo>
                  <a:pt x="51" y="483"/>
                </a:lnTo>
                <a:lnTo>
                  <a:pt x="47" y="483"/>
                </a:lnTo>
                <a:lnTo>
                  <a:pt x="42" y="482"/>
                </a:lnTo>
                <a:lnTo>
                  <a:pt x="38" y="480"/>
                </a:lnTo>
                <a:lnTo>
                  <a:pt x="33" y="477"/>
                </a:lnTo>
                <a:lnTo>
                  <a:pt x="25" y="470"/>
                </a:lnTo>
                <a:lnTo>
                  <a:pt x="21" y="467"/>
                </a:lnTo>
                <a:lnTo>
                  <a:pt x="18" y="463"/>
                </a:lnTo>
                <a:lnTo>
                  <a:pt x="12" y="454"/>
                </a:lnTo>
                <a:lnTo>
                  <a:pt x="10" y="450"/>
                </a:lnTo>
                <a:lnTo>
                  <a:pt x="7" y="445"/>
                </a:lnTo>
                <a:lnTo>
                  <a:pt x="4" y="435"/>
                </a:lnTo>
                <a:lnTo>
                  <a:pt x="3" y="430"/>
                </a:lnTo>
                <a:lnTo>
                  <a:pt x="2" y="425"/>
                </a:lnTo>
                <a:lnTo>
                  <a:pt x="0" y="413"/>
                </a:lnTo>
                <a:lnTo>
                  <a:pt x="0" y="402"/>
                </a:lnTo>
                <a:lnTo>
                  <a:pt x="1" y="391"/>
                </a:lnTo>
                <a:lnTo>
                  <a:pt x="3" y="381"/>
                </a:lnTo>
                <a:lnTo>
                  <a:pt x="5" y="371"/>
                </a:lnTo>
                <a:lnTo>
                  <a:pt x="7" y="366"/>
                </a:lnTo>
                <a:lnTo>
                  <a:pt x="9" y="361"/>
                </a:lnTo>
                <a:lnTo>
                  <a:pt x="14" y="353"/>
                </a:lnTo>
                <a:lnTo>
                  <a:pt x="17" y="348"/>
                </a:lnTo>
                <a:lnTo>
                  <a:pt x="19" y="345"/>
                </a:lnTo>
                <a:lnTo>
                  <a:pt x="26" y="338"/>
                </a:lnTo>
                <a:lnTo>
                  <a:pt x="30" y="335"/>
                </a:lnTo>
                <a:lnTo>
                  <a:pt x="34" y="332"/>
                </a:lnTo>
                <a:lnTo>
                  <a:pt x="39" y="329"/>
                </a:lnTo>
                <a:lnTo>
                  <a:pt x="44" y="327"/>
                </a:lnTo>
                <a:lnTo>
                  <a:pt x="48" y="326"/>
                </a:lnTo>
                <a:lnTo>
                  <a:pt x="53" y="326"/>
                </a:lnTo>
                <a:lnTo>
                  <a:pt x="57" y="324"/>
                </a:lnTo>
                <a:lnTo>
                  <a:pt x="61" y="326"/>
                </a:lnTo>
                <a:lnTo>
                  <a:pt x="70" y="328"/>
                </a:lnTo>
                <a:lnTo>
                  <a:pt x="78" y="331"/>
                </a:lnTo>
                <a:lnTo>
                  <a:pt x="85" y="336"/>
                </a:lnTo>
                <a:lnTo>
                  <a:pt x="92" y="341"/>
                </a:lnTo>
                <a:lnTo>
                  <a:pt x="99" y="345"/>
                </a:lnTo>
                <a:lnTo>
                  <a:pt x="106" y="350"/>
                </a:lnTo>
                <a:lnTo>
                  <a:pt x="112" y="354"/>
                </a:lnTo>
                <a:lnTo>
                  <a:pt x="118" y="356"/>
                </a:lnTo>
                <a:lnTo>
                  <a:pt x="121" y="357"/>
                </a:lnTo>
                <a:lnTo>
                  <a:pt x="123" y="357"/>
                </a:lnTo>
                <a:lnTo>
                  <a:pt x="126" y="357"/>
                </a:lnTo>
                <a:lnTo>
                  <a:pt x="129" y="356"/>
                </a:lnTo>
                <a:lnTo>
                  <a:pt x="131" y="355"/>
                </a:lnTo>
                <a:lnTo>
                  <a:pt x="133" y="353"/>
                </a:lnTo>
                <a:lnTo>
                  <a:pt x="136" y="350"/>
                </a:lnTo>
                <a:lnTo>
                  <a:pt x="138" y="346"/>
                </a:lnTo>
                <a:lnTo>
                  <a:pt x="140" y="342"/>
                </a:lnTo>
                <a:lnTo>
                  <a:pt x="142" y="336"/>
                </a:lnTo>
                <a:lnTo>
                  <a:pt x="142" y="142"/>
                </a:lnTo>
                <a:lnTo>
                  <a:pt x="412" y="142"/>
                </a:lnTo>
                <a:lnTo>
                  <a:pt x="418" y="140"/>
                </a:lnTo>
                <a:lnTo>
                  <a:pt x="422" y="138"/>
                </a:lnTo>
                <a:lnTo>
                  <a:pt x="425" y="136"/>
                </a:lnTo>
                <a:lnTo>
                  <a:pt x="428" y="134"/>
                </a:lnTo>
                <a:lnTo>
                  <a:pt x="429" y="131"/>
                </a:lnTo>
                <a:lnTo>
                  <a:pt x="430" y="128"/>
                </a:lnTo>
                <a:lnTo>
                  <a:pt x="431" y="123"/>
                </a:lnTo>
                <a:lnTo>
                  <a:pt x="431" y="120"/>
                </a:lnTo>
                <a:lnTo>
                  <a:pt x="430" y="117"/>
                </a:lnTo>
                <a:lnTo>
                  <a:pt x="427" y="112"/>
                </a:lnTo>
                <a:lnTo>
                  <a:pt x="423" y="105"/>
                </a:lnTo>
                <a:lnTo>
                  <a:pt x="419" y="99"/>
                </a:lnTo>
                <a:lnTo>
                  <a:pt x="413" y="92"/>
                </a:lnTo>
                <a:lnTo>
                  <a:pt x="408" y="85"/>
                </a:lnTo>
                <a:lnTo>
                  <a:pt x="404" y="77"/>
                </a:lnTo>
                <a:lnTo>
                  <a:pt x="401" y="70"/>
                </a:lnTo>
                <a:lnTo>
                  <a:pt x="399" y="66"/>
                </a:lnTo>
                <a:lnTo>
                  <a:pt x="399" y="61"/>
                </a:lnTo>
                <a:lnTo>
                  <a:pt x="398" y="57"/>
                </a:lnTo>
                <a:lnTo>
                  <a:pt x="398" y="53"/>
                </a:lnTo>
                <a:lnTo>
                  <a:pt x="399" y="51"/>
                </a:lnTo>
                <a:lnTo>
                  <a:pt x="399" y="49"/>
                </a:lnTo>
                <a:lnTo>
                  <a:pt x="400" y="44"/>
                </a:lnTo>
                <a:lnTo>
                  <a:pt x="402" y="40"/>
                </a:lnTo>
                <a:lnTo>
                  <a:pt x="405" y="35"/>
                </a:lnTo>
                <a:lnTo>
                  <a:pt x="408" y="30"/>
                </a:lnTo>
                <a:lnTo>
                  <a:pt x="411" y="27"/>
                </a:lnTo>
                <a:lnTo>
                  <a:pt x="414" y="23"/>
                </a:lnTo>
                <a:lnTo>
                  <a:pt x="418" y="20"/>
                </a:lnTo>
                <a:lnTo>
                  <a:pt x="426" y="14"/>
                </a:lnTo>
                <a:lnTo>
                  <a:pt x="435" y="10"/>
                </a:lnTo>
                <a:lnTo>
                  <a:pt x="440" y="8"/>
                </a:lnTo>
                <a:lnTo>
                  <a:pt x="445" y="6"/>
                </a:lnTo>
                <a:lnTo>
                  <a:pt x="455" y="3"/>
                </a:lnTo>
                <a:lnTo>
                  <a:pt x="465" y="1"/>
                </a:lnTo>
                <a:lnTo>
                  <a:pt x="476" y="0"/>
                </a:lnTo>
                <a:lnTo>
                  <a:pt x="487" y="1"/>
                </a:lnTo>
                <a:lnTo>
                  <a:pt x="497" y="2"/>
                </a:lnTo>
                <a:lnTo>
                  <a:pt x="508" y="4"/>
                </a:lnTo>
                <a:lnTo>
                  <a:pt x="518" y="8"/>
                </a:lnTo>
                <a:lnTo>
                  <a:pt x="522" y="10"/>
                </a:lnTo>
                <a:lnTo>
                  <a:pt x="527" y="12"/>
                </a:lnTo>
                <a:lnTo>
                  <a:pt x="531" y="15"/>
                </a:lnTo>
                <a:lnTo>
                  <a:pt x="536" y="18"/>
                </a:lnTo>
                <a:lnTo>
                  <a:pt x="540" y="21"/>
                </a:lnTo>
                <a:lnTo>
                  <a:pt x="544" y="25"/>
                </a:lnTo>
                <a:lnTo>
                  <a:pt x="548" y="29"/>
                </a:lnTo>
                <a:lnTo>
                  <a:pt x="551" y="34"/>
                </a:lnTo>
                <a:lnTo>
                  <a:pt x="553" y="38"/>
                </a:lnTo>
                <a:lnTo>
                  <a:pt x="555" y="43"/>
                </a:lnTo>
                <a:lnTo>
                  <a:pt x="557" y="47"/>
                </a:lnTo>
                <a:lnTo>
                  <a:pt x="557" y="51"/>
                </a:lnTo>
                <a:lnTo>
                  <a:pt x="557" y="55"/>
                </a:lnTo>
                <a:lnTo>
                  <a:pt x="557" y="59"/>
                </a:lnTo>
                <a:lnTo>
                  <a:pt x="555" y="67"/>
                </a:lnTo>
                <a:lnTo>
                  <a:pt x="551" y="75"/>
                </a:lnTo>
                <a:lnTo>
                  <a:pt x="546" y="83"/>
                </a:lnTo>
                <a:lnTo>
                  <a:pt x="535" y="98"/>
                </a:lnTo>
                <a:lnTo>
                  <a:pt x="530" y="104"/>
                </a:lnTo>
                <a:lnTo>
                  <a:pt x="526" y="111"/>
                </a:lnTo>
                <a:lnTo>
                  <a:pt x="523" y="117"/>
                </a:lnTo>
                <a:lnTo>
                  <a:pt x="522" y="123"/>
                </a:lnTo>
                <a:lnTo>
                  <a:pt x="522" y="125"/>
                </a:lnTo>
                <a:lnTo>
                  <a:pt x="522" y="128"/>
                </a:lnTo>
                <a:lnTo>
                  <a:pt x="523" y="131"/>
                </a:lnTo>
                <a:lnTo>
                  <a:pt x="525" y="134"/>
                </a:lnTo>
                <a:lnTo>
                  <a:pt x="528" y="136"/>
                </a:lnTo>
                <a:lnTo>
                  <a:pt x="531" y="138"/>
                </a:lnTo>
                <a:lnTo>
                  <a:pt x="535" y="140"/>
                </a:lnTo>
                <a:lnTo>
                  <a:pt x="540" y="142"/>
                </a:lnTo>
                <a:lnTo>
                  <a:pt x="814" y="142"/>
                </a:lnTo>
                <a:lnTo>
                  <a:pt x="814" y="338"/>
                </a:lnTo>
                <a:lnTo>
                  <a:pt x="816" y="343"/>
                </a:lnTo>
                <a:lnTo>
                  <a:pt x="818" y="347"/>
                </a:lnTo>
                <a:lnTo>
                  <a:pt x="820" y="350"/>
                </a:lnTo>
                <a:lnTo>
                  <a:pt x="822" y="353"/>
                </a:lnTo>
                <a:lnTo>
                  <a:pt x="825" y="355"/>
                </a:lnTo>
                <a:lnTo>
                  <a:pt x="827" y="356"/>
                </a:lnTo>
                <a:lnTo>
                  <a:pt x="830" y="357"/>
                </a:lnTo>
                <a:lnTo>
                  <a:pt x="832" y="357"/>
                </a:lnTo>
                <a:lnTo>
                  <a:pt x="835" y="357"/>
                </a:lnTo>
                <a:lnTo>
                  <a:pt x="838" y="356"/>
                </a:lnTo>
                <a:lnTo>
                  <a:pt x="843" y="354"/>
                </a:lnTo>
                <a:lnTo>
                  <a:pt x="850" y="350"/>
                </a:lnTo>
                <a:lnTo>
                  <a:pt x="856" y="345"/>
                </a:lnTo>
                <a:lnTo>
                  <a:pt x="870" y="335"/>
                </a:lnTo>
                <a:lnTo>
                  <a:pt x="878" y="331"/>
                </a:lnTo>
                <a:lnTo>
                  <a:pt x="882" y="329"/>
                </a:lnTo>
                <a:lnTo>
                  <a:pt x="886" y="328"/>
                </a:lnTo>
                <a:lnTo>
                  <a:pt x="890" y="327"/>
                </a:lnTo>
                <a:lnTo>
                  <a:pt x="894" y="326"/>
                </a:lnTo>
                <a:lnTo>
                  <a:pt x="898" y="324"/>
                </a:lnTo>
                <a:lnTo>
                  <a:pt x="903" y="326"/>
                </a:lnTo>
                <a:lnTo>
                  <a:pt x="907" y="326"/>
                </a:lnTo>
                <a:lnTo>
                  <a:pt x="911" y="327"/>
                </a:lnTo>
                <a:lnTo>
                  <a:pt x="916" y="329"/>
                </a:lnTo>
                <a:lnTo>
                  <a:pt x="921" y="332"/>
                </a:lnTo>
                <a:lnTo>
                  <a:pt x="925" y="335"/>
                </a:lnTo>
                <a:lnTo>
                  <a:pt x="929" y="338"/>
                </a:lnTo>
                <a:lnTo>
                  <a:pt x="932" y="341"/>
                </a:lnTo>
                <a:lnTo>
                  <a:pt x="936" y="345"/>
                </a:lnTo>
                <a:lnTo>
                  <a:pt x="941" y="353"/>
                </a:lnTo>
                <a:lnTo>
                  <a:pt x="946" y="361"/>
                </a:lnTo>
                <a:lnTo>
                  <a:pt x="948" y="366"/>
                </a:lnTo>
                <a:lnTo>
                  <a:pt x="950" y="371"/>
                </a:lnTo>
                <a:lnTo>
                  <a:pt x="953" y="381"/>
                </a:lnTo>
                <a:lnTo>
                  <a:pt x="954" y="391"/>
                </a:lnTo>
                <a:lnTo>
                  <a:pt x="955" y="397"/>
                </a:lnTo>
                <a:lnTo>
                  <a:pt x="955" y="402"/>
                </a:lnTo>
                <a:lnTo>
                  <a:pt x="955" y="413"/>
                </a:lnTo>
                <a:lnTo>
                  <a:pt x="954" y="425"/>
                </a:lnTo>
                <a:lnTo>
                  <a:pt x="951" y="435"/>
                </a:lnTo>
                <a:lnTo>
                  <a:pt x="948" y="445"/>
                </a:lnTo>
                <a:lnTo>
                  <a:pt x="946" y="450"/>
                </a:lnTo>
                <a:lnTo>
                  <a:pt x="943" y="454"/>
                </a:lnTo>
                <a:lnTo>
                  <a:pt x="940" y="459"/>
                </a:lnTo>
                <a:lnTo>
                  <a:pt x="937" y="463"/>
                </a:lnTo>
                <a:lnTo>
                  <a:pt x="934" y="467"/>
                </a:lnTo>
                <a:lnTo>
                  <a:pt x="931" y="470"/>
                </a:lnTo>
                <a:lnTo>
                  <a:pt x="927" y="474"/>
                </a:lnTo>
                <a:lnTo>
                  <a:pt x="922" y="477"/>
                </a:lnTo>
                <a:lnTo>
                  <a:pt x="917" y="480"/>
                </a:lnTo>
                <a:lnTo>
                  <a:pt x="913" y="482"/>
                </a:lnTo>
                <a:lnTo>
                  <a:pt x="909" y="483"/>
                </a:lnTo>
                <a:lnTo>
                  <a:pt x="904" y="483"/>
                </a:lnTo>
                <a:lnTo>
                  <a:pt x="900" y="483"/>
                </a:lnTo>
                <a:lnTo>
                  <a:pt x="896" y="483"/>
                </a:lnTo>
                <a:lnTo>
                  <a:pt x="888" y="481"/>
                </a:lnTo>
                <a:lnTo>
                  <a:pt x="880" y="477"/>
                </a:lnTo>
                <a:lnTo>
                  <a:pt x="872" y="472"/>
                </a:lnTo>
                <a:lnTo>
                  <a:pt x="857" y="462"/>
                </a:lnTo>
                <a:lnTo>
                  <a:pt x="851" y="457"/>
                </a:lnTo>
                <a:lnTo>
                  <a:pt x="844" y="453"/>
                </a:lnTo>
                <a:lnTo>
                  <a:pt x="838" y="450"/>
                </a:lnTo>
                <a:lnTo>
                  <a:pt x="835" y="449"/>
                </a:lnTo>
                <a:lnTo>
                  <a:pt x="832" y="449"/>
                </a:lnTo>
                <a:lnTo>
                  <a:pt x="830" y="449"/>
                </a:lnTo>
                <a:lnTo>
                  <a:pt x="827" y="450"/>
                </a:lnTo>
                <a:lnTo>
                  <a:pt x="824" y="451"/>
                </a:lnTo>
                <a:lnTo>
                  <a:pt x="822" y="453"/>
                </a:lnTo>
                <a:lnTo>
                  <a:pt x="820" y="456"/>
                </a:lnTo>
                <a:lnTo>
                  <a:pt x="818" y="459"/>
                </a:lnTo>
                <a:lnTo>
                  <a:pt x="816" y="464"/>
                </a:lnTo>
                <a:lnTo>
                  <a:pt x="814" y="469"/>
                </a:lnTo>
                <a:lnTo>
                  <a:pt x="814" y="667"/>
                </a:lnTo>
                <a:lnTo>
                  <a:pt x="142" y="667"/>
                </a:lnTo>
                <a:lnTo>
                  <a:pt x="142" y="47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4000" tIns="504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6"/>
                </a:solidFill>
              </a:rPr>
              <a:t>Восьмой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518641" y="2678338"/>
            <a:ext cx="2106719" cy="2076407"/>
          </a:xfrm>
          <a:custGeom>
            <a:avLst/>
            <a:gdLst>
              <a:gd name="T0" fmla="*/ 11 w 673"/>
              <a:gd name="T1" fmla="*/ 449 h 664"/>
              <a:gd name="T2" fmla="*/ 27 w 673"/>
              <a:gd name="T3" fmla="*/ 448 h 664"/>
              <a:gd name="T4" fmla="*/ 60 w 673"/>
              <a:gd name="T5" fmla="*/ 471 h 664"/>
              <a:gd name="T6" fmla="*/ 85 w 673"/>
              <a:gd name="T7" fmla="*/ 482 h 664"/>
              <a:gd name="T8" fmla="*/ 109 w 673"/>
              <a:gd name="T9" fmla="*/ 476 h 664"/>
              <a:gd name="T10" fmla="*/ 132 w 673"/>
              <a:gd name="T11" fmla="*/ 447 h 664"/>
              <a:gd name="T12" fmla="*/ 142 w 673"/>
              <a:gd name="T13" fmla="*/ 412 h 664"/>
              <a:gd name="T14" fmla="*/ 135 w 673"/>
              <a:gd name="T15" fmla="*/ 365 h 664"/>
              <a:gd name="T16" fmla="*/ 116 w 673"/>
              <a:gd name="T17" fmla="*/ 335 h 664"/>
              <a:gd name="T18" fmla="*/ 92 w 673"/>
              <a:gd name="T19" fmla="*/ 323 h 664"/>
              <a:gd name="T20" fmla="*/ 67 w 673"/>
              <a:gd name="T21" fmla="*/ 328 h 664"/>
              <a:gd name="T22" fmla="*/ 26 w 673"/>
              <a:gd name="T23" fmla="*/ 354 h 664"/>
              <a:gd name="T24" fmla="*/ 11 w 673"/>
              <a:gd name="T25" fmla="*/ 352 h 664"/>
              <a:gd name="T26" fmla="*/ 0 w 673"/>
              <a:gd name="T27" fmla="*/ 334 h 664"/>
              <a:gd name="T28" fmla="*/ 283 w 673"/>
              <a:gd name="T29" fmla="*/ 135 h 664"/>
              <a:gd name="T30" fmla="*/ 290 w 673"/>
              <a:gd name="T31" fmla="*/ 123 h 664"/>
              <a:gd name="T32" fmla="*/ 278 w 673"/>
              <a:gd name="T33" fmla="*/ 99 h 664"/>
              <a:gd name="T34" fmla="*/ 258 w 673"/>
              <a:gd name="T35" fmla="*/ 65 h 664"/>
              <a:gd name="T36" fmla="*/ 259 w 673"/>
              <a:gd name="T37" fmla="*/ 43 h 664"/>
              <a:gd name="T38" fmla="*/ 273 w 673"/>
              <a:gd name="T39" fmla="*/ 22 h 664"/>
              <a:gd name="T40" fmla="*/ 304 w 673"/>
              <a:gd name="T41" fmla="*/ 5 h 664"/>
              <a:gd name="T42" fmla="*/ 356 w 673"/>
              <a:gd name="T43" fmla="*/ 1 h 664"/>
              <a:gd name="T44" fmla="*/ 390 w 673"/>
              <a:gd name="T45" fmla="*/ 15 h 664"/>
              <a:gd name="T46" fmla="*/ 410 w 673"/>
              <a:gd name="T47" fmla="*/ 32 h 664"/>
              <a:gd name="T48" fmla="*/ 416 w 673"/>
              <a:gd name="T49" fmla="*/ 54 h 664"/>
              <a:gd name="T50" fmla="*/ 394 w 673"/>
              <a:gd name="T51" fmla="*/ 98 h 664"/>
              <a:gd name="T52" fmla="*/ 381 w 673"/>
              <a:gd name="T53" fmla="*/ 123 h 664"/>
              <a:gd name="T54" fmla="*/ 388 w 673"/>
              <a:gd name="T55" fmla="*/ 135 h 664"/>
              <a:gd name="T56" fmla="*/ 673 w 673"/>
              <a:gd name="T57" fmla="*/ 334 h 664"/>
              <a:gd name="T58" fmla="*/ 662 w 673"/>
              <a:gd name="T59" fmla="*/ 353 h 664"/>
              <a:gd name="T60" fmla="*/ 648 w 673"/>
              <a:gd name="T61" fmla="*/ 354 h 664"/>
              <a:gd name="T62" fmla="*/ 615 w 673"/>
              <a:gd name="T63" fmla="*/ 333 h 664"/>
              <a:gd name="T64" fmla="*/ 587 w 673"/>
              <a:gd name="T65" fmla="*/ 323 h 664"/>
              <a:gd name="T66" fmla="*/ 565 w 673"/>
              <a:gd name="T67" fmla="*/ 330 h 664"/>
              <a:gd name="T68" fmla="*/ 545 w 673"/>
              <a:gd name="T69" fmla="*/ 350 h 664"/>
              <a:gd name="T70" fmla="*/ 532 w 673"/>
              <a:gd name="T71" fmla="*/ 390 h 664"/>
              <a:gd name="T72" fmla="*/ 535 w 673"/>
              <a:gd name="T73" fmla="*/ 433 h 664"/>
              <a:gd name="T74" fmla="*/ 549 w 673"/>
              <a:gd name="T75" fmla="*/ 461 h 664"/>
              <a:gd name="T76" fmla="*/ 568 w 673"/>
              <a:gd name="T77" fmla="*/ 478 h 664"/>
              <a:gd name="T78" fmla="*/ 590 w 673"/>
              <a:gd name="T79" fmla="*/ 482 h 664"/>
              <a:gd name="T80" fmla="*/ 628 w 673"/>
              <a:gd name="T81" fmla="*/ 460 h 664"/>
              <a:gd name="T82" fmla="*/ 651 w 673"/>
              <a:gd name="T83" fmla="*/ 447 h 664"/>
              <a:gd name="T84" fmla="*/ 665 w 673"/>
              <a:gd name="T85" fmla="*/ 451 h 664"/>
              <a:gd name="T86" fmla="*/ 673 w 673"/>
              <a:gd name="T87" fmla="*/ 664 h 664"/>
              <a:gd name="T88" fmla="*/ 383 w 673"/>
              <a:gd name="T89" fmla="*/ 654 h 664"/>
              <a:gd name="T90" fmla="*/ 382 w 673"/>
              <a:gd name="T91" fmla="*/ 639 h 664"/>
              <a:gd name="T92" fmla="*/ 405 w 673"/>
              <a:gd name="T93" fmla="*/ 605 h 664"/>
              <a:gd name="T94" fmla="*/ 416 w 673"/>
              <a:gd name="T95" fmla="*/ 572 h 664"/>
              <a:gd name="T96" fmla="*/ 403 w 673"/>
              <a:gd name="T97" fmla="*/ 546 h 664"/>
              <a:gd name="T98" fmla="*/ 377 w 673"/>
              <a:gd name="T99" fmla="*/ 529 h 664"/>
              <a:gd name="T100" fmla="*/ 335 w 673"/>
              <a:gd name="T101" fmla="*/ 522 h 664"/>
              <a:gd name="T102" fmla="*/ 294 w 673"/>
              <a:gd name="T103" fmla="*/ 531 h 664"/>
              <a:gd name="T104" fmla="*/ 267 w 673"/>
              <a:gd name="T105" fmla="*/ 551 h 664"/>
              <a:gd name="T106" fmla="*/ 257 w 673"/>
              <a:gd name="T107" fmla="*/ 574 h 664"/>
              <a:gd name="T108" fmla="*/ 263 w 673"/>
              <a:gd name="T109" fmla="*/ 599 h 664"/>
              <a:gd name="T110" fmla="*/ 287 w 673"/>
              <a:gd name="T111" fmla="*/ 634 h 664"/>
              <a:gd name="T112" fmla="*/ 289 w 673"/>
              <a:gd name="T113" fmla="*/ 650 h 664"/>
              <a:gd name="T114" fmla="*/ 274 w 673"/>
              <a:gd name="T115" fmla="*/ 662 h 66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73"/>
              <a:gd name="T175" fmla="*/ 0 h 664"/>
              <a:gd name="T176" fmla="*/ 673 w 673"/>
              <a:gd name="T177" fmla="*/ 664 h 66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73" h="664">
                <a:moveTo>
                  <a:pt x="1" y="468"/>
                </a:moveTo>
                <a:lnTo>
                  <a:pt x="4" y="458"/>
                </a:lnTo>
                <a:lnTo>
                  <a:pt x="7" y="454"/>
                </a:lnTo>
                <a:lnTo>
                  <a:pt x="9" y="451"/>
                </a:lnTo>
                <a:lnTo>
                  <a:pt x="11" y="449"/>
                </a:lnTo>
                <a:lnTo>
                  <a:pt x="13" y="447"/>
                </a:lnTo>
                <a:lnTo>
                  <a:pt x="16" y="447"/>
                </a:lnTo>
                <a:lnTo>
                  <a:pt x="19" y="446"/>
                </a:lnTo>
                <a:lnTo>
                  <a:pt x="23" y="447"/>
                </a:lnTo>
                <a:lnTo>
                  <a:pt x="27" y="448"/>
                </a:lnTo>
                <a:lnTo>
                  <a:pt x="30" y="450"/>
                </a:lnTo>
                <a:lnTo>
                  <a:pt x="34" y="452"/>
                </a:lnTo>
                <a:lnTo>
                  <a:pt x="42" y="459"/>
                </a:lnTo>
                <a:lnTo>
                  <a:pt x="51" y="465"/>
                </a:lnTo>
                <a:lnTo>
                  <a:pt x="60" y="471"/>
                </a:lnTo>
                <a:lnTo>
                  <a:pt x="65" y="474"/>
                </a:lnTo>
                <a:lnTo>
                  <a:pt x="70" y="477"/>
                </a:lnTo>
                <a:lnTo>
                  <a:pt x="75" y="479"/>
                </a:lnTo>
                <a:lnTo>
                  <a:pt x="80" y="481"/>
                </a:lnTo>
                <a:lnTo>
                  <a:pt x="85" y="482"/>
                </a:lnTo>
                <a:lnTo>
                  <a:pt x="90" y="482"/>
                </a:lnTo>
                <a:lnTo>
                  <a:pt x="95" y="482"/>
                </a:lnTo>
                <a:lnTo>
                  <a:pt x="100" y="481"/>
                </a:lnTo>
                <a:lnTo>
                  <a:pt x="104" y="479"/>
                </a:lnTo>
                <a:lnTo>
                  <a:pt x="109" y="476"/>
                </a:lnTo>
                <a:lnTo>
                  <a:pt x="117" y="469"/>
                </a:lnTo>
                <a:lnTo>
                  <a:pt x="121" y="465"/>
                </a:lnTo>
                <a:lnTo>
                  <a:pt x="124" y="461"/>
                </a:lnTo>
                <a:lnTo>
                  <a:pt x="130" y="452"/>
                </a:lnTo>
                <a:lnTo>
                  <a:pt x="132" y="447"/>
                </a:lnTo>
                <a:lnTo>
                  <a:pt x="134" y="443"/>
                </a:lnTo>
                <a:lnTo>
                  <a:pt x="138" y="433"/>
                </a:lnTo>
                <a:lnTo>
                  <a:pt x="139" y="427"/>
                </a:lnTo>
                <a:lnTo>
                  <a:pt x="140" y="422"/>
                </a:lnTo>
                <a:lnTo>
                  <a:pt x="142" y="412"/>
                </a:lnTo>
                <a:lnTo>
                  <a:pt x="142" y="401"/>
                </a:lnTo>
                <a:lnTo>
                  <a:pt x="141" y="390"/>
                </a:lnTo>
                <a:lnTo>
                  <a:pt x="139" y="380"/>
                </a:lnTo>
                <a:lnTo>
                  <a:pt x="136" y="370"/>
                </a:lnTo>
                <a:lnTo>
                  <a:pt x="135" y="365"/>
                </a:lnTo>
                <a:lnTo>
                  <a:pt x="133" y="360"/>
                </a:lnTo>
                <a:lnTo>
                  <a:pt x="128" y="350"/>
                </a:lnTo>
                <a:lnTo>
                  <a:pt x="125" y="346"/>
                </a:lnTo>
                <a:lnTo>
                  <a:pt x="122" y="342"/>
                </a:lnTo>
                <a:lnTo>
                  <a:pt x="116" y="335"/>
                </a:lnTo>
                <a:lnTo>
                  <a:pt x="112" y="332"/>
                </a:lnTo>
                <a:lnTo>
                  <a:pt x="108" y="330"/>
                </a:lnTo>
                <a:lnTo>
                  <a:pt x="103" y="327"/>
                </a:lnTo>
                <a:lnTo>
                  <a:pt x="98" y="325"/>
                </a:lnTo>
                <a:lnTo>
                  <a:pt x="92" y="323"/>
                </a:lnTo>
                <a:lnTo>
                  <a:pt x="87" y="323"/>
                </a:lnTo>
                <a:lnTo>
                  <a:pt x="82" y="323"/>
                </a:lnTo>
                <a:lnTo>
                  <a:pt x="77" y="324"/>
                </a:lnTo>
                <a:lnTo>
                  <a:pt x="72" y="326"/>
                </a:lnTo>
                <a:lnTo>
                  <a:pt x="67" y="328"/>
                </a:lnTo>
                <a:lnTo>
                  <a:pt x="58" y="333"/>
                </a:lnTo>
                <a:lnTo>
                  <a:pt x="49" y="339"/>
                </a:lnTo>
                <a:lnTo>
                  <a:pt x="41" y="345"/>
                </a:lnTo>
                <a:lnTo>
                  <a:pt x="33" y="350"/>
                </a:lnTo>
                <a:lnTo>
                  <a:pt x="26" y="354"/>
                </a:lnTo>
                <a:lnTo>
                  <a:pt x="23" y="355"/>
                </a:lnTo>
                <a:lnTo>
                  <a:pt x="19" y="355"/>
                </a:lnTo>
                <a:lnTo>
                  <a:pt x="16" y="355"/>
                </a:lnTo>
                <a:lnTo>
                  <a:pt x="14" y="354"/>
                </a:lnTo>
                <a:lnTo>
                  <a:pt x="11" y="352"/>
                </a:lnTo>
                <a:lnTo>
                  <a:pt x="9" y="350"/>
                </a:lnTo>
                <a:lnTo>
                  <a:pt x="7" y="347"/>
                </a:lnTo>
                <a:lnTo>
                  <a:pt x="4" y="344"/>
                </a:lnTo>
                <a:lnTo>
                  <a:pt x="2" y="339"/>
                </a:lnTo>
                <a:lnTo>
                  <a:pt x="0" y="334"/>
                </a:lnTo>
                <a:lnTo>
                  <a:pt x="1" y="141"/>
                </a:lnTo>
                <a:lnTo>
                  <a:pt x="269" y="141"/>
                </a:lnTo>
                <a:lnTo>
                  <a:pt x="276" y="139"/>
                </a:lnTo>
                <a:lnTo>
                  <a:pt x="280" y="137"/>
                </a:lnTo>
                <a:lnTo>
                  <a:pt x="283" y="135"/>
                </a:lnTo>
                <a:lnTo>
                  <a:pt x="286" y="133"/>
                </a:lnTo>
                <a:lnTo>
                  <a:pt x="288" y="130"/>
                </a:lnTo>
                <a:lnTo>
                  <a:pt x="289" y="128"/>
                </a:lnTo>
                <a:lnTo>
                  <a:pt x="290" y="125"/>
                </a:lnTo>
                <a:lnTo>
                  <a:pt x="290" y="123"/>
                </a:lnTo>
                <a:lnTo>
                  <a:pt x="290" y="120"/>
                </a:lnTo>
                <a:lnTo>
                  <a:pt x="289" y="117"/>
                </a:lnTo>
                <a:lnTo>
                  <a:pt x="286" y="112"/>
                </a:lnTo>
                <a:lnTo>
                  <a:pt x="283" y="105"/>
                </a:lnTo>
                <a:lnTo>
                  <a:pt x="278" y="99"/>
                </a:lnTo>
                <a:lnTo>
                  <a:pt x="267" y="85"/>
                </a:lnTo>
                <a:lnTo>
                  <a:pt x="263" y="77"/>
                </a:lnTo>
                <a:lnTo>
                  <a:pt x="261" y="73"/>
                </a:lnTo>
                <a:lnTo>
                  <a:pt x="260" y="69"/>
                </a:lnTo>
                <a:lnTo>
                  <a:pt x="258" y="65"/>
                </a:lnTo>
                <a:lnTo>
                  <a:pt x="258" y="60"/>
                </a:lnTo>
                <a:lnTo>
                  <a:pt x="257" y="56"/>
                </a:lnTo>
                <a:lnTo>
                  <a:pt x="257" y="51"/>
                </a:lnTo>
                <a:lnTo>
                  <a:pt x="258" y="47"/>
                </a:lnTo>
                <a:lnTo>
                  <a:pt x="259" y="43"/>
                </a:lnTo>
                <a:lnTo>
                  <a:pt x="261" y="38"/>
                </a:lnTo>
                <a:lnTo>
                  <a:pt x="264" y="33"/>
                </a:lnTo>
                <a:lnTo>
                  <a:pt x="267" y="30"/>
                </a:lnTo>
                <a:lnTo>
                  <a:pt x="270" y="26"/>
                </a:lnTo>
                <a:lnTo>
                  <a:pt x="273" y="22"/>
                </a:lnTo>
                <a:lnTo>
                  <a:pt x="277" y="19"/>
                </a:lnTo>
                <a:lnTo>
                  <a:pt x="285" y="14"/>
                </a:lnTo>
                <a:lnTo>
                  <a:pt x="294" y="9"/>
                </a:lnTo>
                <a:lnTo>
                  <a:pt x="299" y="7"/>
                </a:lnTo>
                <a:lnTo>
                  <a:pt x="304" y="5"/>
                </a:lnTo>
                <a:lnTo>
                  <a:pt x="314" y="2"/>
                </a:lnTo>
                <a:lnTo>
                  <a:pt x="324" y="1"/>
                </a:lnTo>
                <a:lnTo>
                  <a:pt x="335" y="0"/>
                </a:lnTo>
                <a:lnTo>
                  <a:pt x="346" y="0"/>
                </a:lnTo>
                <a:lnTo>
                  <a:pt x="356" y="1"/>
                </a:lnTo>
                <a:lnTo>
                  <a:pt x="367" y="4"/>
                </a:lnTo>
                <a:lnTo>
                  <a:pt x="377" y="7"/>
                </a:lnTo>
                <a:lnTo>
                  <a:pt x="381" y="9"/>
                </a:lnTo>
                <a:lnTo>
                  <a:pt x="386" y="12"/>
                </a:lnTo>
                <a:lnTo>
                  <a:pt x="390" y="15"/>
                </a:lnTo>
                <a:lnTo>
                  <a:pt x="395" y="17"/>
                </a:lnTo>
                <a:lnTo>
                  <a:pt x="399" y="21"/>
                </a:lnTo>
                <a:lnTo>
                  <a:pt x="403" y="24"/>
                </a:lnTo>
                <a:lnTo>
                  <a:pt x="407" y="28"/>
                </a:lnTo>
                <a:lnTo>
                  <a:pt x="410" y="32"/>
                </a:lnTo>
                <a:lnTo>
                  <a:pt x="412" y="37"/>
                </a:lnTo>
                <a:lnTo>
                  <a:pt x="414" y="41"/>
                </a:lnTo>
                <a:lnTo>
                  <a:pt x="416" y="45"/>
                </a:lnTo>
                <a:lnTo>
                  <a:pt x="416" y="50"/>
                </a:lnTo>
                <a:lnTo>
                  <a:pt x="416" y="54"/>
                </a:lnTo>
                <a:lnTo>
                  <a:pt x="416" y="58"/>
                </a:lnTo>
                <a:lnTo>
                  <a:pt x="413" y="67"/>
                </a:lnTo>
                <a:lnTo>
                  <a:pt x="410" y="75"/>
                </a:lnTo>
                <a:lnTo>
                  <a:pt x="405" y="83"/>
                </a:lnTo>
                <a:lnTo>
                  <a:pt x="394" y="98"/>
                </a:lnTo>
                <a:lnTo>
                  <a:pt x="389" y="104"/>
                </a:lnTo>
                <a:lnTo>
                  <a:pt x="385" y="111"/>
                </a:lnTo>
                <a:lnTo>
                  <a:pt x="382" y="117"/>
                </a:lnTo>
                <a:lnTo>
                  <a:pt x="381" y="120"/>
                </a:lnTo>
                <a:lnTo>
                  <a:pt x="381" y="123"/>
                </a:lnTo>
                <a:lnTo>
                  <a:pt x="381" y="125"/>
                </a:lnTo>
                <a:lnTo>
                  <a:pt x="381" y="128"/>
                </a:lnTo>
                <a:lnTo>
                  <a:pt x="383" y="131"/>
                </a:lnTo>
                <a:lnTo>
                  <a:pt x="385" y="133"/>
                </a:lnTo>
                <a:lnTo>
                  <a:pt x="388" y="135"/>
                </a:lnTo>
                <a:lnTo>
                  <a:pt x="391" y="137"/>
                </a:lnTo>
                <a:lnTo>
                  <a:pt x="396" y="139"/>
                </a:lnTo>
                <a:lnTo>
                  <a:pt x="401" y="141"/>
                </a:lnTo>
                <a:lnTo>
                  <a:pt x="673" y="141"/>
                </a:lnTo>
                <a:lnTo>
                  <a:pt x="673" y="334"/>
                </a:lnTo>
                <a:lnTo>
                  <a:pt x="671" y="340"/>
                </a:lnTo>
                <a:lnTo>
                  <a:pt x="669" y="344"/>
                </a:lnTo>
                <a:lnTo>
                  <a:pt x="667" y="348"/>
                </a:lnTo>
                <a:lnTo>
                  <a:pt x="665" y="350"/>
                </a:lnTo>
                <a:lnTo>
                  <a:pt x="662" y="353"/>
                </a:lnTo>
                <a:lnTo>
                  <a:pt x="660" y="354"/>
                </a:lnTo>
                <a:lnTo>
                  <a:pt x="657" y="355"/>
                </a:lnTo>
                <a:lnTo>
                  <a:pt x="654" y="355"/>
                </a:lnTo>
                <a:lnTo>
                  <a:pt x="651" y="355"/>
                </a:lnTo>
                <a:lnTo>
                  <a:pt x="648" y="354"/>
                </a:lnTo>
                <a:lnTo>
                  <a:pt x="642" y="351"/>
                </a:lnTo>
                <a:lnTo>
                  <a:pt x="636" y="348"/>
                </a:lnTo>
                <a:lnTo>
                  <a:pt x="630" y="343"/>
                </a:lnTo>
                <a:lnTo>
                  <a:pt x="623" y="338"/>
                </a:lnTo>
                <a:lnTo>
                  <a:pt x="615" y="333"/>
                </a:lnTo>
                <a:lnTo>
                  <a:pt x="608" y="329"/>
                </a:lnTo>
                <a:lnTo>
                  <a:pt x="600" y="326"/>
                </a:lnTo>
                <a:lnTo>
                  <a:pt x="596" y="324"/>
                </a:lnTo>
                <a:lnTo>
                  <a:pt x="592" y="323"/>
                </a:lnTo>
                <a:lnTo>
                  <a:pt x="587" y="323"/>
                </a:lnTo>
                <a:lnTo>
                  <a:pt x="583" y="323"/>
                </a:lnTo>
                <a:lnTo>
                  <a:pt x="579" y="324"/>
                </a:lnTo>
                <a:lnTo>
                  <a:pt x="574" y="325"/>
                </a:lnTo>
                <a:lnTo>
                  <a:pt x="570" y="327"/>
                </a:lnTo>
                <a:lnTo>
                  <a:pt x="565" y="330"/>
                </a:lnTo>
                <a:lnTo>
                  <a:pt x="561" y="332"/>
                </a:lnTo>
                <a:lnTo>
                  <a:pt x="557" y="335"/>
                </a:lnTo>
                <a:lnTo>
                  <a:pt x="554" y="339"/>
                </a:lnTo>
                <a:lnTo>
                  <a:pt x="551" y="342"/>
                </a:lnTo>
                <a:lnTo>
                  <a:pt x="545" y="350"/>
                </a:lnTo>
                <a:lnTo>
                  <a:pt x="540" y="360"/>
                </a:lnTo>
                <a:lnTo>
                  <a:pt x="538" y="365"/>
                </a:lnTo>
                <a:lnTo>
                  <a:pt x="537" y="370"/>
                </a:lnTo>
                <a:lnTo>
                  <a:pt x="534" y="380"/>
                </a:lnTo>
                <a:lnTo>
                  <a:pt x="532" y="390"/>
                </a:lnTo>
                <a:lnTo>
                  <a:pt x="532" y="395"/>
                </a:lnTo>
                <a:lnTo>
                  <a:pt x="531" y="401"/>
                </a:lnTo>
                <a:lnTo>
                  <a:pt x="532" y="412"/>
                </a:lnTo>
                <a:lnTo>
                  <a:pt x="533" y="422"/>
                </a:lnTo>
                <a:lnTo>
                  <a:pt x="535" y="433"/>
                </a:lnTo>
                <a:lnTo>
                  <a:pt x="539" y="443"/>
                </a:lnTo>
                <a:lnTo>
                  <a:pt x="541" y="447"/>
                </a:lnTo>
                <a:lnTo>
                  <a:pt x="543" y="452"/>
                </a:lnTo>
                <a:lnTo>
                  <a:pt x="546" y="457"/>
                </a:lnTo>
                <a:lnTo>
                  <a:pt x="549" y="461"/>
                </a:lnTo>
                <a:lnTo>
                  <a:pt x="552" y="465"/>
                </a:lnTo>
                <a:lnTo>
                  <a:pt x="556" y="469"/>
                </a:lnTo>
                <a:lnTo>
                  <a:pt x="560" y="473"/>
                </a:lnTo>
                <a:lnTo>
                  <a:pt x="564" y="476"/>
                </a:lnTo>
                <a:lnTo>
                  <a:pt x="568" y="478"/>
                </a:lnTo>
                <a:lnTo>
                  <a:pt x="573" y="480"/>
                </a:lnTo>
                <a:lnTo>
                  <a:pt x="577" y="481"/>
                </a:lnTo>
                <a:lnTo>
                  <a:pt x="581" y="482"/>
                </a:lnTo>
                <a:lnTo>
                  <a:pt x="585" y="482"/>
                </a:lnTo>
                <a:lnTo>
                  <a:pt x="590" y="482"/>
                </a:lnTo>
                <a:lnTo>
                  <a:pt x="598" y="479"/>
                </a:lnTo>
                <a:lnTo>
                  <a:pt x="602" y="478"/>
                </a:lnTo>
                <a:lnTo>
                  <a:pt x="606" y="475"/>
                </a:lnTo>
                <a:lnTo>
                  <a:pt x="614" y="471"/>
                </a:lnTo>
                <a:lnTo>
                  <a:pt x="628" y="460"/>
                </a:lnTo>
                <a:lnTo>
                  <a:pt x="635" y="454"/>
                </a:lnTo>
                <a:lnTo>
                  <a:pt x="642" y="450"/>
                </a:lnTo>
                <a:lnTo>
                  <a:pt x="645" y="449"/>
                </a:lnTo>
                <a:lnTo>
                  <a:pt x="648" y="447"/>
                </a:lnTo>
                <a:lnTo>
                  <a:pt x="651" y="447"/>
                </a:lnTo>
                <a:lnTo>
                  <a:pt x="654" y="446"/>
                </a:lnTo>
                <a:lnTo>
                  <a:pt x="657" y="447"/>
                </a:lnTo>
                <a:lnTo>
                  <a:pt x="660" y="447"/>
                </a:lnTo>
                <a:lnTo>
                  <a:pt x="662" y="449"/>
                </a:lnTo>
                <a:lnTo>
                  <a:pt x="665" y="451"/>
                </a:lnTo>
                <a:lnTo>
                  <a:pt x="667" y="454"/>
                </a:lnTo>
                <a:lnTo>
                  <a:pt x="669" y="459"/>
                </a:lnTo>
                <a:lnTo>
                  <a:pt x="671" y="463"/>
                </a:lnTo>
                <a:lnTo>
                  <a:pt x="673" y="469"/>
                </a:lnTo>
                <a:lnTo>
                  <a:pt x="673" y="664"/>
                </a:lnTo>
                <a:lnTo>
                  <a:pt x="403" y="664"/>
                </a:lnTo>
                <a:lnTo>
                  <a:pt x="392" y="660"/>
                </a:lnTo>
                <a:lnTo>
                  <a:pt x="388" y="658"/>
                </a:lnTo>
                <a:lnTo>
                  <a:pt x="385" y="656"/>
                </a:lnTo>
                <a:lnTo>
                  <a:pt x="383" y="654"/>
                </a:lnTo>
                <a:lnTo>
                  <a:pt x="382" y="650"/>
                </a:lnTo>
                <a:lnTo>
                  <a:pt x="381" y="648"/>
                </a:lnTo>
                <a:lnTo>
                  <a:pt x="380" y="645"/>
                </a:lnTo>
                <a:lnTo>
                  <a:pt x="381" y="642"/>
                </a:lnTo>
                <a:lnTo>
                  <a:pt x="382" y="639"/>
                </a:lnTo>
                <a:lnTo>
                  <a:pt x="384" y="633"/>
                </a:lnTo>
                <a:lnTo>
                  <a:pt x="388" y="626"/>
                </a:lnTo>
                <a:lnTo>
                  <a:pt x="393" y="620"/>
                </a:lnTo>
                <a:lnTo>
                  <a:pt x="399" y="612"/>
                </a:lnTo>
                <a:lnTo>
                  <a:pt x="405" y="605"/>
                </a:lnTo>
                <a:lnTo>
                  <a:pt x="410" y="597"/>
                </a:lnTo>
                <a:lnTo>
                  <a:pt x="413" y="589"/>
                </a:lnTo>
                <a:lnTo>
                  <a:pt x="416" y="581"/>
                </a:lnTo>
                <a:lnTo>
                  <a:pt x="416" y="577"/>
                </a:lnTo>
                <a:lnTo>
                  <a:pt x="416" y="572"/>
                </a:lnTo>
                <a:lnTo>
                  <a:pt x="416" y="568"/>
                </a:lnTo>
                <a:lnTo>
                  <a:pt x="414" y="564"/>
                </a:lnTo>
                <a:lnTo>
                  <a:pt x="413" y="559"/>
                </a:lnTo>
                <a:lnTo>
                  <a:pt x="410" y="555"/>
                </a:lnTo>
                <a:lnTo>
                  <a:pt x="403" y="546"/>
                </a:lnTo>
                <a:lnTo>
                  <a:pt x="399" y="542"/>
                </a:lnTo>
                <a:lnTo>
                  <a:pt x="395" y="539"/>
                </a:lnTo>
                <a:lnTo>
                  <a:pt x="386" y="534"/>
                </a:lnTo>
                <a:lnTo>
                  <a:pt x="381" y="531"/>
                </a:lnTo>
                <a:lnTo>
                  <a:pt x="377" y="529"/>
                </a:lnTo>
                <a:lnTo>
                  <a:pt x="367" y="525"/>
                </a:lnTo>
                <a:lnTo>
                  <a:pt x="362" y="524"/>
                </a:lnTo>
                <a:lnTo>
                  <a:pt x="356" y="523"/>
                </a:lnTo>
                <a:lnTo>
                  <a:pt x="346" y="522"/>
                </a:lnTo>
                <a:lnTo>
                  <a:pt x="335" y="522"/>
                </a:lnTo>
                <a:lnTo>
                  <a:pt x="324" y="522"/>
                </a:lnTo>
                <a:lnTo>
                  <a:pt x="314" y="524"/>
                </a:lnTo>
                <a:lnTo>
                  <a:pt x="304" y="527"/>
                </a:lnTo>
                <a:lnTo>
                  <a:pt x="299" y="529"/>
                </a:lnTo>
                <a:lnTo>
                  <a:pt x="294" y="531"/>
                </a:lnTo>
                <a:lnTo>
                  <a:pt x="285" y="535"/>
                </a:lnTo>
                <a:lnTo>
                  <a:pt x="281" y="538"/>
                </a:lnTo>
                <a:lnTo>
                  <a:pt x="277" y="541"/>
                </a:lnTo>
                <a:lnTo>
                  <a:pt x="270" y="548"/>
                </a:lnTo>
                <a:lnTo>
                  <a:pt x="267" y="551"/>
                </a:lnTo>
                <a:lnTo>
                  <a:pt x="264" y="556"/>
                </a:lnTo>
                <a:lnTo>
                  <a:pt x="261" y="561"/>
                </a:lnTo>
                <a:lnTo>
                  <a:pt x="259" y="565"/>
                </a:lnTo>
                <a:lnTo>
                  <a:pt x="258" y="570"/>
                </a:lnTo>
                <a:lnTo>
                  <a:pt x="257" y="574"/>
                </a:lnTo>
                <a:lnTo>
                  <a:pt x="257" y="579"/>
                </a:lnTo>
                <a:lnTo>
                  <a:pt x="258" y="583"/>
                </a:lnTo>
                <a:lnTo>
                  <a:pt x="258" y="587"/>
                </a:lnTo>
                <a:lnTo>
                  <a:pt x="260" y="591"/>
                </a:lnTo>
                <a:lnTo>
                  <a:pt x="263" y="599"/>
                </a:lnTo>
                <a:lnTo>
                  <a:pt x="267" y="607"/>
                </a:lnTo>
                <a:lnTo>
                  <a:pt x="272" y="614"/>
                </a:lnTo>
                <a:lnTo>
                  <a:pt x="278" y="621"/>
                </a:lnTo>
                <a:lnTo>
                  <a:pt x="283" y="627"/>
                </a:lnTo>
                <a:lnTo>
                  <a:pt x="287" y="634"/>
                </a:lnTo>
                <a:lnTo>
                  <a:pt x="289" y="639"/>
                </a:lnTo>
                <a:lnTo>
                  <a:pt x="290" y="642"/>
                </a:lnTo>
                <a:lnTo>
                  <a:pt x="290" y="645"/>
                </a:lnTo>
                <a:lnTo>
                  <a:pt x="290" y="647"/>
                </a:lnTo>
                <a:lnTo>
                  <a:pt x="289" y="650"/>
                </a:lnTo>
                <a:lnTo>
                  <a:pt x="288" y="653"/>
                </a:lnTo>
                <a:lnTo>
                  <a:pt x="286" y="656"/>
                </a:lnTo>
                <a:lnTo>
                  <a:pt x="283" y="658"/>
                </a:lnTo>
                <a:lnTo>
                  <a:pt x="279" y="660"/>
                </a:lnTo>
                <a:lnTo>
                  <a:pt x="274" y="662"/>
                </a:lnTo>
                <a:lnTo>
                  <a:pt x="268" y="664"/>
                </a:lnTo>
                <a:lnTo>
                  <a:pt x="1" y="664"/>
                </a:lnTo>
                <a:lnTo>
                  <a:pt x="1" y="468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12000" tIns="468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Пятый</a:t>
            </a:r>
            <a:endParaRPr lang="ru-RU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404344" y="4754744"/>
            <a:ext cx="2118085" cy="1640666"/>
          </a:xfrm>
          <a:custGeom>
            <a:avLst/>
            <a:gdLst>
              <a:gd name="T0" fmla="*/ 673 w 677"/>
              <a:gd name="T1" fmla="*/ 204 h 524"/>
              <a:gd name="T2" fmla="*/ 666 w 677"/>
              <a:gd name="T3" fmla="*/ 212 h 524"/>
              <a:gd name="T4" fmla="*/ 656 w 677"/>
              <a:gd name="T5" fmla="*/ 213 h 524"/>
              <a:gd name="T6" fmla="*/ 641 w 677"/>
              <a:gd name="T7" fmla="*/ 206 h 524"/>
              <a:gd name="T8" fmla="*/ 620 w 677"/>
              <a:gd name="T9" fmla="*/ 192 h 524"/>
              <a:gd name="T10" fmla="*/ 601 w 677"/>
              <a:gd name="T11" fmla="*/ 183 h 524"/>
              <a:gd name="T12" fmla="*/ 588 w 677"/>
              <a:gd name="T13" fmla="*/ 181 h 524"/>
              <a:gd name="T14" fmla="*/ 575 w 677"/>
              <a:gd name="T15" fmla="*/ 186 h 524"/>
              <a:gd name="T16" fmla="*/ 562 w 677"/>
              <a:gd name="T17" fmla="*/ 194 h 524"/>
              <a:gd name="T18" fmla="*/ 550 w 677"/>
              <a:gd name="T19" fmla="*/ 209 h 524"/>
              <a:gd name="T20" fmla="*/ 541 w 677"/>
              <a:gd name="T21" fmla="*/ 227 h 524"/>
              <a:gd name="T22" fmla="*/ 536 w 677"/>
              <a:gd name="T23" fmla="*/ 253 h 524"/>
              <a:gd name="T24" fmla="*/ 537 w 677"/>
              <a:gd name="T25" fmla="*/ 281 h 524"/>
              <a:gd name="T26" fmla="*/ 545 w 677"/>
              <a:gd name="T27" fmla="*/ 306 h 524"/>
              <a:gd name="T28" fmla="*/ 554 w 677"/>
              <a:gd name="T29" fmla="*/ 319 h 524"/>
              <a:gd name="T30" fmla="*/ 564 w 677"/>
              <a:gd name="T31" fmla="*/ 330 h 524"/>
              <a:gd name="T32" fmla="*/ 578 w 677"/>
              <a:gd name="T33" fmla="*/ 338 h 524"/>
              <a:gd name="T34" fmla="*/ 591 w 677"/>
              <a:gd name="T35" fmla="*/ 340 h 524"/>
              <a:gd name="T36" fmla="*/ 611 w 677"/>
              <a:gd name="T37" fmla="*/ 333 h 524"/>
              <a:gd name="T38" fmla="*/ 640 w 677"/>
              <a:gd name="T39" fmla="*/ 314 h 524"/>
              <a:gd name="T40" fmla="*/ 658 w 677"/>
              <a:gd name="T41" fmla="*/ 305 h 524"/>
              <a:gd name="T42" fmla="*/ 666 w 677"/>
              <a:gd name="T43" fmla="*/ 307 h 524"/>
              <a:gd name="T44" fmla="*/ 673 w 677"/>
              <a:gd name="T45" fmla="*/ 315 h 524"/>
              <a:gd name="T46" fmla="*/ 677 w 677"/>
              <a:gd name="T47" fmla="*/ 523 h 524"/>
              <a:gd name="T48" fmla="*/ 274 w 677"/>
              <a:gd name="T49" fmla="*/ 0 h 524"/>
              <a:gd name="T50" fmla="*/ 285 w 677"/>
              <a:gd name="T51" fmla="*/ 6 h 524"/>
              <a:gd name="T52" fmla="*/ 291 w 677"/>
              <a:gd name="T53" fmla="*/ 13 h 524"/>
              <a:gd name="T54" fmla="*/ 291 w 677"/>
              <a:gd name="T55" fmla="*/ 21 h 524"/>
              <a:gd name="T56" fmla="*/ 283 w 677"/>
              <a:gd name="T57" fmla="*/ 35 h 524"/>
              <a:gd name="T58" fmla="*/ 269 w 677"/>
              <a:gd name="T59" fmla="*/ 56 h 524"/>
              <a:gd name="T60" fmla="*/ 261 w 677"/>
              <a:gd name="T61" fmla="*/ 75 h 524"/>
              <a:gd name="T62" fmla="*/ 260 w 677"/>
              <a:gd name="T63" fmla="*/ 89 h 524"/>
              <a:gd name="T64" fmla="*/ 262 w 677"/>
              <a:gd name="T65" fmla="*/ 98 h 524"/>
              <a:gd name="T66" fmla="*/ 269 w 677"/>
              <a:gd name="T67" fmla="*/ 110 h 524"/>
              <a:gd name="T68" fmla="*/ 279 w 677"/>
              <a:gd name="T69" fmla="*/ 121 h 524"/>
              <a:gd name="T70" fmla="*/ 300 w 677"/>
              <a:gd name="T71" fmla="*/ 133 h 524"/>
              <a:gd name="T72" fmla="*/ 327 w 677"/>
              <a:gd name="T73" fmla="*/ 139 h 524"/>
              <a:gd name="T74" fmla="*/ 359 w 677"/>
              <a:gd name="T75" fmla="*/ 139 h 524"/>
              <a:gd name="T76" fmla="*/ 384 w 677"/>
              <a:gd name="T77" fmla="*/ 131 h 524"/>
              <a:gd name="T78" fmla="*/ 397 w 677"/>
              <a:gd name="T79" fmla="*/ 122 h 524"/>
              <a:gd name="T80" fmla="*/ 408 w 677"/>
              <a:gd name="T81" fmla="*/ 112 h 524"/>
              <a:gd name="T82" fmla="*/ 416 w 677"/>
              <a:gd name="T83" fmla="*/ 99 h 524"/>
              <a:gd name="T84" fmla="*/ 417 w 677"/>
              <a:gd name="T85" fmla="*/ 86 h 524"/>
              <a:gd name="T86" fmla="*/ 415 w 677"/>
              <a:gd name="T87" fmla="*/ 73 h 524"/>
              <a:gd name="T88" fmla="*/ 396 w 677"/>
              <a:gd name="T89" fmla="*/ 43 h 524"/>
              <a:gd name="T90" fmla="*/ 384 w 677"/>
              <a:gd name="T91" fmla="*/ 24 h 524"/>
              <a:gd name="T92" fmla="*/ 383 w 677"/>
              <a:gd name="T93" fmla="*/ 13 h 524"/>
              <a:gd name="T94" fmla="*/ 389 w 677"/>
              <a:gd name="T95" fmla="*/ 6 h 524"/>
              <a:gd name="T96" fmla="*/ 401 w 677"/>
              <a:gd name="T97" fmla="*/ 0 h 52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77"/>
              <a:gd name="T148" fmla="*/ 0 h 524"/>
              <a:gd name="T149" fmla="*/ 677 w 677"/>
              <a:gd name="T150" fmla="*/ 524 h 52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77" h="524">
                <a:moveTo>
                  <a:pt x="677" y="0"/>
                </a:moveTo>
                <a:lnTo>
                  <a:pt x="677" y="195"/>
                </a:lnTo>
                <a:lnTo>
                  <a:pt x="673" y="204"/>
                </a:lnTo>
                <a:lnTo>
                  <a:pt x="670" y="207"/>
                </a:lnTo>
                <a:lnTo>
                  <a:pt x="668" y="210"/>
                </a:lnTo>
                <a:lnTo>
                  <a:pt x="666" y="212"/>
                </a:lnTo>
                <a:lnTo>
                  <a:pt x="663" y="213"/>
                </a:lnTo>
                <a:lnTo>
                  <a:pt x="658" y="214"/>
                </a:lnTo>
                <a:lnTo>
                  <a:pt x="656" y="213"/>
                </a:lnTo>
                <a:lnTo>
                  <a:pt x="653" y="212"/>
                </a:lnTo>
                <a:lnTo>
                  <a:pt x="647" y="210"/>
                </a:lnTo>
                <a:lnTo>
                  <a:pt x="641" y="206"/>
                </a:lnTo>
                <a:lnTo>
                  <a:pt x="634" y="201"/>
                </a:lnTo>
                <a:lnTo>
                  <a:pt x="628" y="196"/>
                </a:lnTo>
                <a:lnTo>
                  <a:pt x="620" y="192"/>
                </a:lnTo>
                <a:lnTo>
                  <a:pt x="613" y="187"/>
                </a:lnTo>
                <a:lnTo>
                  <a:pt x="605" y="184"/>
                </a:lnTo>
                <a:lnTo>
                  <a:pt x="601" y="183"/>
                </a:lnTo>
                <a:lnTo>
                  <a:pt x="597" y="181"/>
                </a:lnTo>
                <a:lnTo>
                  <a:pt x="593" y="181"/>
                </a:lnTo>
                <a:lnTo>
                  <a:pt x="588" y="181"/>
                </a:lnTo>
                <a:lnTo>
                  <a:pt x="584" y="183"/>
                </a:lnTo>
                <a:lnTo>
                  <a:pt x="580" y="184"/>
                </a:lnTo>
                <a:lnTo>
                  <a:pt x="575" y="186"/>
                </a:lnTo>
                <a:lnTo>
                  <a:pt x="569" y="188"/>
                </a:lnTo>
                <a:lnTo>
                  <a:pt x="566" y="191"/>
                </a:lnTo>
                <a:lnTo>
                  <a:pt x="562" y="194"/>
                </a:lnTo>
                <a:lnTo>
                  <a:pt x="559" y="197"/>
                </a:lnTo>
                <a:lnTo>
                  <a:pt x="555" y="201"/>
                </a:lnTo>
                <a:lnTo>
                  <a:pt x="550" y="209"/>
                </a:lnTo>
                <a:lnTo>
                  <a:pt x="545" y="218"/>
                </a:lnTo>
                <a:lnTo>
                  <a:pt x="543" y="222"/>
                </a:lnTo>
                <a:lnTo>
                  <a:pt x="541" y="227"/>
                </a:lnTo>
                <a:lnTo>
                  <a:pt x="538" y="237"/>
                </a:lnTo>
                <a:lnTo>
                  <a:pt x="537" y="248"/>
                </a:lnTo>
                <a:lnTo>
                  <a:pt x="536" y="253"/>
                </a:lnTo>
                <a:lnTo>
                  <a:pt x="536" y="259"/>
                </a:lnTo>
                <a:lnTo>
                  <a:pt x="536" y="269"/>
                </a:lnTo>
                <a:lnTo>
                  <a:pt x="537" y="281"/>
                </a:lnTo>
                <a:lnTo>
                  <a:pt x="540" y="291"/>
                </a:lnTo>
                <a:lnTo>
                  <a:pt x="543" y="301"/>
                </a:lnTo>
                <a:lnTo>
                  <a:pt x="545" y="306"/>
                </a:lnTo>
                <a:lnTo>
                  <a:pt x="548" y="311"/>
                </a:lnTo>
                <a:lnTo>
                  <a:pt x="551" y="315"/>
                </a:lnTo>
                <a:lnTo>
                  <a:pt x="554" y="319"/>
                </a:lnTo>
                <a:lnTo>
                  <a:pt x="557" y="323"/>
                </a:lnTo>
                <a:lnTo>
                  <a:pt x="560" y="327"/>
                </a:lnTo>
                <a:lnTo>
                  <a:pt x="564" y="330"/>
                </a:lnTo>
                <a:lnTo>
                  <a:pt x="568" y="333"/>
                </a:lnTo>
                <a:lnTo>
                  <a:pt x="574" y="336"/>
                </a:lnTo>
                <a:lnTo>
                  <a:pt x="578" y="338"/>
                </a:lnTo>
                <a:lnTo>
                  <a:pt x="582" y="339"/>
                </a:lnTo>
                <a:lnTo>
                  <a:pt x="587" y="340"/>
                </a:lnTo>
                <a:lnTo>
                  <a:pt x="591" y="340"/>
                </a:lnTo>
                <a:lnTo>
                  <a:pt x="595" y="339"/>
                </a:lnTo>
                <a:lnTo>
                  <a:pt x="603" y="337"/>
                </a:lnTo>
                <a:lnTo>
                  <a:pt x="611" y="333"/>
                </a:lnTo>
                <a:lnTo>
                  <a:pt x="619" y="329"/>
                </a:lnTo>
                <a:lnTo>
                  <a:pt x="633" y="318"/>
                </a:lnTo>
                <a:lnTo>
                  <a:pt x="640" y="314"/>
                </a:lnTo>
                <a:lnTo>
                  <a:pt x="646" y="309"/>
                </a:lnTo>
                <a:lnTo>
                  <a:pt x="653" y="306"/>
                </a:lnTo>
                <a:lnTo>
                  <a:pt x="658" y="305"/>
                </a:lnTo>
                <a:lnTo>
                  <a:pt x="661" y="305"/>
                </a:lnTo>
                <a:lnTo>
                  <a:pt x="664" y="306"/>
                </a:lnTo>
                <a:lnTo>
                  <a:pt x="666" y="307"/>
                </a:lnTo>
                <a:lnTo>
                  <a:pt x="668" y="309"/>
                </a:lnTo>
                <a:lnTo>
                  <a:pt x="671" y="311"/>
                </a:lnTo>
                <a:lnTo>
                  <a:pt x="673" y="315"/>
                </a:lnTo>
                <a:lnTo>
                  <a:pt x="675" y="319"/>
                </a:lnTo>
                <a:lnTo>
                  <a:pt x="677" y="324"/>
                </a:lnTo>
                <a:lnTo>
                  <a:pt x="677" y="523"/>
                </a:lnTo>
                <a:lnTo>
                  <a:pt x="0" y="524"/>
                </a:lnTo>
                <a:lnTo>
                  <a:pt x="0" y="0"/>
                </a:lnTo>
                <a:lnTo>
                  <a:pt x="274" y="0"/>
                </a:lnTo>
                <a:lnTo>
                  <a:pt x="278" y="2"/>
                </a:lnTo>
                <a:lnTo>
                  <a:pt x="282" y="4"/>
                </a:lnTo>
                <a:lnTo>
                  <a:pt x="285" y="6"/>
                </a:lnTo>
                <a:lnTo>
                  <a:pt x="288" y="8"/>
                </a:lnTo>
                <a:lnTo>
                  <a:pt x="290" y="10"/>
                </a:lnTo>
                <a:lnTo>
                  <a:pt x="291" y="13"/>
                </a:lnTo>
                <a:lnTo>
                  <a:pt x="291" y="15"/>
                </a:lnTo>
                <a:lnTo>
                  <a:pt x="291" y="18"/>
                </a:lnTo>
                <a:lnTo>
                  <a:pt x="291" y="21"/>
                </a:lnTo>
                <a:lnTo>
                  <a:pt x="290" y="23"/>
                </a:lnTo>
                <a:lnTo>
                  <a:pt x="287" y="29"/>
                </a:lnTo>
                <a:lnTo>
                  <a:pt x="283" y="35"/>
                </a:lnTo>
                <a:lnTo>
                  <a:pt x="279" y="42"/>
                </a:lnTo>
                <a:lnTo>
                  <a:pt x="274" y="49"/>
                </a:lnTo>
                <a:lnTo>
                  <a:pt x="269" y="56"/>
                </a:lnTo>
                <a:lnTo>
                  <a:pt x="265" y="63"/>
                </a:lnTo>
                <a:lnTo>
                  <a:pt x="262" y="71"/>
                </a:lnTo>
                <a:lnTo>
                  <a:pt x="261" y="75"/>
                </a:lnTo>
                <a:lnTo>
                  <a:pt x="260" y="79"/>
                </a:lnTo>
                <a:lnTo>
                  <a:pt x="259" y="83"/>
                </a:lnTo>
                <a:lnTo>
                  <a:pt x="260" y="89"/>
                </a:lnTo>
                <a:lnTo>
                  <a:pt x="260" y="91"/>
                </a:lnTo>
                <a:lnTo>
                  <a:pt x="260" y="93"/>
                </a:lnTo>
                <a:lnTo>
                  <a:pt x="262" y="98"/>
                </a:lnTo>
                <a:lnTo>
                  <a:pt x="263" y="102"/>
                </a:lnTo>
                <a:lnTo>
                  <a:pt x="266" y="107"/>
                </a:lnTo>
                <a:lnTo>
                  <a:pt x="269" y="110"/>
                </a:lnTo>
                <a:lnTo>
                  <a:pt x="272" y="114"/>
                </a:lnTo>
                <a:lnTo>
                  <a:pt x="275" y="118"/>
                </a:lnTo>
                <a:lnTo>
                  <a:pt x="279" y="121"/>
                </a:lnTo>
                <a:lnTo>
                  <a:pt x="287" y="126"/>
                </a:lnTo>
                <a:lnTo>
                  <a:pt x="295" y="131"/>
                </a:lnTo>
                <a:lnTo>
                  <a:pt x="300" y="133"/>
                </a:lnTo>
                <a:lnTo>
                  <a:pt x="305" y="135"/>
                </a:lnTo>
                <a:lnTo>
                  <a:pt x="315" y="138"/>
                </a:lnTo>
                <a:lnTo>
                  <a:pt x="327" y="139"/>
                </a:lnTo>
                <a:lnTo>
                  <a:pt x="337" y="140"/>
                </a:lnTo>
                <a:lnTo>
                  <a:pt x="348" y="140"/>
                </a:lnTo>
                <a:lnTo>
                  <a:pt x="359" y="139"/>
                </a:lnTo>
                <a:lnTo>
                  <a:pt x="369" y="136"/>
                </a:lnTo>
                <a:lnTo>
                  <a:pt x="379" y="133"/>
                </a:lnTo>
                <a:lnTo>
                  <a:pt x="384" y="131"/>
                </a:lnTo>
                <a:lnTo>
                  <a:pt x="388" y="128"/>
                </a:lnTo>
                <a:lnTo>
                  <a:pt x="393" y="125"/>
                </a:lnTo>
                <a:lnTo>
                  <a:pt x="397" y="122"/>
                </a:lnTo>
                <a:lnTo>
                  <a:pt x="401" y="119"/>
                </a:lnTo>
                <a:lnTo>
                  <a:pt x="404" y="116"/>
                </a:lnTo>
                <a:lnTo>
                  <a:pt x="408" y="112"/>
                </a:lnTo>
                <a:lnTo>
                  <a:pt x="411" y="108"/>
                </a:lnTo>
                <a:lnTo>
                  <a:pt x="414" y="103"/>
                </a:lnTo>
                <a:lnTo>
                  <a:pt x="416" y="99"/>
                </a:lnTo>
                <a:lnTo>
                  <a:pt x="417" y="95"/>
                </a:lnTo>
                <a:lnTo>
                  <a:pt x="417" y="91"/>
                </a:lnTo>
                <a:lnTo>
                  <a:pt x="417" y="86"/>
                </a:lnTo>
                <a:lnTo>
                  <a:pt x="417" y="81"/>
                </a:lnTo>
                <a:lnTo>
                  <a:pt x="416" y="77"/>
                </a:lnTo>
                <a:lnTo>
                  <a:pt x="415" y="73"/>
                </a:lnTo>
                <a:lnTo>
                  <a:pt x="411" y="65"/>
                </a:lnTo>
                <a:lnTo>
                  <a:pt x="407" y="58"/>
                </a:lnTo>
                <a:lnTo>
                  <a:pt x="396" y="43"/>
                </a:lnTo>
                <a:lnTo>
                  <a:pt x="391" y="36"/>
                </a:lnTo>
                <a:lnTo>
                  <a:pt x="387" y="30"/>
                </a:lnTo>
                <a:lnTo>
                  <a:pt x="384" y="24"/>
                </a:lnTo>
                <a:lnTo>
                  <a:pt x="383" y="18"/>
                </a:lnTo>
                <a:lnTo>
                  <a:pt x="383" y="15"/>
                </a:lnTo>
                <a:lnTo>
                  <a:pt x="383" y="13"/>
                </a:lnTo>
                <a:lnTo>
                  <a:pt x="384" y="10"/>
                </a:lnTo>
                <a:lnTo>
                  <a:pt x="386" y="8"/>
                </a:lnTo>
                <a:lnTo>
                  <a:pt x="389" y="6"/>
                </a:lnTo>
                <a:lnTo>
                  <a:pt x="392" y="4"/>
                </a:lnTo>
                <a:lnTo>
                  <a:pt x="396" y="2"/>
                </a:lnTo>
                <a:lnTo>
                  <a:pt x="401" y="0"/>
                </a:lnTo>
                <a:lnTo>
                  <a:pt x="67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52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6"/>
                </a:solidFill>
              </a:rPr>
              <a:t>Седьмой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182038" y="1484784"/>
            <a:ext cx="2557618" cy="1633085"/>
          </a:xfrm>
          <a:custGeom>
            <a:avLst/>
            <a:gdLst>
              <a:gd name="T0" fmla="*/ 538 w 817"/>
              <a:gd name="T1" fmla="*/ 519 h 522"/>
              <a:gd name="T2" fmla="*/ 527 w 817"/>
              <a:gd name="T3" fmla="*/ 512 h 522"/>
              <a:gd name="T4" fmla="*/ 524 w 817"/>
              <a:gd name="T5" fmla="*/ 503 h 522"/>
              <a:gd name="T6" fmla="*/ 530 w 817"/>
              <a:gd name="T7" fmla="*/ 487 h 522"/>
              <a:gd name="T8" fmla="*/ 551 w 817"/>
              <a:gd name="T9" fmla="*/ 456 h 522"/>
              <a:gd name="T10" fmla="*/ 557 w 817"/>
              <a:gd name="T11" fmla="*/ 439 h 522"/>
              <a:gd name="T12" fmla="*/ 556 w 817"/>
              <a:gd name="T13" fmla="*/ 423 h 522"/>
              <a:gd name="T14" fmla="*/ 553 w 817"/>
              <a:gd name="T15" fmla="*/ 414 h 522"/>
              <a:gd name="T16" fmla="*/ 545 w 817"/>
              <a:gd name="T17" fmla="*/ 403 h 522"/>
              <a:gd name="T18" fmla="*/ 528 w 817"/>
              <a:gd name="T19" fmla="*/ 391 h 522"/>
              <a:gd name="T20" fmla="*/ 513 w 817"/>
              <a:gd name="T21" fmla="*/ 385 h 522"/>
              <a:gd name="T22" fmla="*/ 489 w 817"/>
              <a:gd name="T23" fmla="*/ 381 h 522"/>
              <a:gd name="T24" fmla="*/ 453 w 817"/>
              <a:gd name="T25" fmla="*/ 383 h 522"/>
              <a:gd name="T26" fmla="*/ 432 w 817"/>
              <a:gd name="T27" fmla="*/ 391 h 522"/>
              <a:gd name="T28" fmla="*/ 418 w 817"/>
              <a:gd name="T29" fmla="*/ 401 h 522"/>
              <a:gd name="T30" fmla="*/ 406 w 817"/>
              <a:gd name="T31" fmla="*/ 414 h 522"/>
              <a:gd name="T32" fmla="*/ 401 w 817"/>
              <a:gd name="T33" fmla="*/ 428 h 522"/>
              <a:gd name="T34" fmla="*/ 400 w 817"/>
              <a:gd name="T35" fmla="*/ 441 h 522"/>
              <a:gd name="T36" fmla="*/ 406 w 817"/>
              <a:gd name="T37" fmla="*/ 458 h 522"/>
              <a:gd name="T38" fmla="*/ 420 w 817"/>
              <a:gd name="T39" fmla="*/ 480 h 522"/>
              <a:gd name="T40" fmla="*/ 431 w 817"/>
              <a:gd name="T41" fmla="*/ 498 h 522"/>
              <a:gd name="T42" fmla="*/ 431 w 817"/>
              <a:gd name="T43" fmla="*/ 506 h 522"/>
              <a:gd name="T44" fmla="*/ 427 w 817"/>
              <a:gd name="T45" fmla="*/ 514 h 522"/>
              <a:gd name="T46" fmla="*/ 416 w 817"/>
              <a:gd name="T47" fmla="*/ 520 h 522"/>
              <a:gd name="T48" fmla="*/ 141 w 817"/>
              <a:gd name="T49" fmla="*/ 325 h 522"/>
              <a:gd name="T50" fmla="*/ 130 w 817"/>
              <a:gd name="T51" fmla="*/ 307 h 522"/>
              <a:gd name="T52" fmla="*/ 122 w 817"/>
              <a:gd name="T53" fmla="*/ 305 h 522"/>
              <a:gd name="T54" fmla="*/ 110 w 817"/>
              <a:gd name="T55" fmla="*/ 310 h 522"/>
              <a:gd name="T56" fmla="*/ 82 w 817"/>
              <a:gd name="T57" fmla="*/ 329 h 522"/>
              <a:gd name="T58" fmla="*/ 70 w 817"/>
              <a:gd name="T59" fmla="*/ 336 h 522"/>
              <a:gd name="T60" fmla="*/ 54 w 817"/>
              <a:gd name="T61" fmla="*/ 340 h 522"/>
              <a:gd name="T62" fmla="*/ 41 w 817"/>
              <a:gd name="T63" fmla="*/ 338 h 522"/>
              <a:gd name="T64" fmla="*/ 24 w 817"/>
              <a:gd name="T65" fmla="*/ 327 h 522"/>
              <a:gd name="T66" fmla="*/ 12 w 817"/>
              <a:gd name="T67" fmla="*/ 311 h 522"/>
              <a:gd name="T68" fmla="*/ 4 w 817"/>
              <a:gd name="T69" fmla="*/ 292 h 522"/>
              <a:gd name="T70" fmla="*/ 0 w 817"/>
              <a:gd name="T71" fmla="*/ 271 h 522"/>
              <a:gd name="T72" fmla="*/ 3 w 817"/>
              <a:gd name="T73" fmla="*/ 238 h 522"/>
              <a:gd name="T74" fmla="*/ 9 w 817"/>
              <a:gd name="T75" fmla="*/ 218 h 522"/>
              <a:gd name="T76" fmla="*/ 19 w 817"/>
              <a:gd name="T77" fmla="*/ 201 h 522"/>
              <a:gd name="T78" fmla="*/ 33 w 817"/>
              <a:gd name="T79" fmla="*/ 189 h 522"/>
              <a:gd name="T80" fmla="*/ 47 w 817"/>
              <a:gd name="T81" fmla="*/ 183 h 522"/>
              <a:gd name="T82" fmla="*/ 60 w 817"/>
              <a:gd name="T83" fmla="*/ 182 h 522"/>
              <a:gd name="T84" fmla="*/ 76 w 817"/>
              <a:gd name="T85" fmla="*/ 188 h 522"/>
              <a:gd name="T86" fmla="*/ 98 w 817"/>
              <a:gd name="T87" fmla="*/ 202 h 522"/>
              <a:gd name="T88" fmla="*/ 116 w 817"/>
              <a:gd name="T89" fmla="*/ 213 h 522"/>
              <a:gd name="T90" fmla="*/ 125 w 817"/>
              <a:gd name="T91" fmla="*/ 214 h 522"/>
              <a:gd name="T92" fmla="*/ 132 w 817"/>
              <a:gd name="T93" fmla="*/ 210 h 522"/>
              <a:gd name="T94" fmla="*/ 141 w 817"/>
              <a:gd name="T95" fmla="*/ 195 h 522"/>
              <a:gd name="T96" fmla="*/ 817 w 817"/>
              <a:gd name="T97" fmla="*/ 522 h 52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17"/>
              <a:gd name="T148" fmla="*/ 0 h 522"/>
              <a:gd name="T149" fmla="*/ 817 w 817"/>
              <a:gd name="T150" fmla="*/ 522 h 52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17" h="522">
                <a:moveTo>
                  <a:pt x="817" y="522"/>
                </a:moveTo>
                <a:lnTo>
                  <a:pt x="546" y="522"/>
                </a:lnTo>
                <a:lnTo>
                  <a:pt x="538" y="519"/>
                </a:lnTo>
                <a:lnTo>
                  <a:pt x="533" y="517"/>
                </a:lnTo>
                <a:lnTo>
                  <a:pt x="528" y="513"/>
                </a:lnTo>
                <a:lnTo>
                  <a:pt x="527" y="512"/>
                </a:lnTo>
                <a:lnTo>
                  <a:pt x="526" y="510"/>
                </a:lnTo>
                <a:lnTo>
                  <a:pt x="524" y="507"/>
                </a:lnTo>
                <a:lnTo>
                  <a:pt x="524" y="503"/>
                </a:lnTo>
                <a:lnTo>
                  <a:pt x="524" y="499"/>
                </a:lnTo>
                <a:lnTo>
                  <a:pt x="525" y="495"/>
                </a:lnTo>
                <a:lnTo>
                  <a:pt x="530" y="487"/>
                </a:lnTo>
                <a:lnTo>
                  <a:pt x="537" y="477"/>
                </a:lnTo>
                <a:lnTo>
                  <a:pt x="547" y="464"/>
                </a:lnTo>
                <a:lnTo>
                  <a:pt x="551" y="456"/>
                </a:lnTo>
                <a:lnTo>
                  <a:pt x="555" y="449"/>
                </a:lnTo>
                <a:lnTo>
                  <a:pt x="557" y="442"/>
                </a:lnTo>
                <a:lnTo>
                  <a:pt x="557" y="439"/>
                </a:lnTo>
                <a:lnTo>
                  <a:pt x="558" y="435"/>
                </a:lnTo>
                <a:lnTo>
                  <a:pt x="558" y="429"/>
                </a:lnTo>
                <a:lnTo>
                  <a:pt x="556" y="423"/>
                </a:lnTo>
                <a:lnTo>
                  <a:pt x="556" y="420"/>
                </a:lnTo>
                <a:lnTo>
                  <a:pt x="555" y="418"/>
                </a:lnTo>
                <a:lnTo>
                  <a:pt x="553" y="414"/>
                </a:lnTo>
                <a:lnTo>
                  <a:pt x="551" y="410"/>
                </a:lnTo>
                <a:lnTo>
                  <a:pt x="548" y="406"/>
                </a:lnTo>
                <a:lnTo>
                  <a:pt x="545" y="403"/>
                </a:lnTo>
                <a:lnTo>
                  <a:pt x="541" y="400"/>
                </a:lnTo>
                <a:lnTo>
                  <a:pt x="533" y="394"/>
                </a:lnTo>
                <a:lnTo>
                  <a:pt x="528" y="391"/>
                </a:lnTo>
                <a:lnTo>
                  <a:pt x="523" y="389"/>
                </a:lnTo>
                <a:lnTo>
                  <a:pt x="518" y="387"/>
                </a:lnTo>
                <a:lnTo>
                  <a:pt x="513" y="385"/>
                </a:lnTo>
                <a:lnTo>
                  <a:pt x="500" y="382"/>
                </a:lnTo>
                <a:lnTo>
                  <a:pt x="495" y="381"/>
                </a:lnTo>
                <a:lnTo>
                  <a:pt x="489" y="381"/>
                </a:lnTo>
                <a:lnTo>
                  <a:pt x="477" y="380"/>
                </a:lnTo>
                <a:lnTo>
                  <a:pt x="465" y="381"/>
                </a:lnTo>
                <a:lnTo>
                  <a:pt x="453" y="383"/>
                </a:lnTo>
                <a:lnTo>
                  <a:pt x="442" y="386"/>
                </a:lnTo>
                <a:lnTo>
                  <a:pt x="437" y="389"/>
                </a:lnTo>
                <a:lnTo>
                  <a:pt x="432" y="391"/>
                </a:lnTo>
                <a:lnTo>
                  <a:pt x="427" y="394"/>
                </a:lnTo>
                <a:lnTo>
                  <a:pt x="422" y="397"/>
                </a:lnTo>
                <a:lnTo>
                  <a:pt x="418" y="401"/>
                </a:lnTo>
                <a:lnTo>
                  <a:pt x="413" y="405"/>
                </a:lnTo>
                <a:lnTo>
                  <a:pt x="410" y="409"/>
                </a:lnTo>
                <a:lnTo>
                  <a:pt x="406" y="414"/>
                </a:lnTo>
                <a:lnTo>
                  <a:pt x="404" y="418"/>
                </a:lnTo>
                <a:lnTo>
                  <a:pt x="402" y="423"/>
                </a:lnTo>
                <a:lnTo>
                  <a:pt x="401" y="428"/>
                </a:lnTo>
                <a:lnTo>
                  <a:pt x="400" y="432"/>
                </a:lnTo>
                <a:lnTo>
                  <a:pt x="400" y="436"/>
                </a:lnTo>
                <a:lnTo>
                  <a:pt x="400" y="441"/>
                </a:lnTo>
                <a:lnTo>
                  <a:pt x="401" y="446"/>
                </a:lnTo>
                <a:lnTo>
                  <a:pt x="402" y="450"/>
                </a:lnTo>
                <a:lnTo>
                  <a:pt x="406" y="458"/>
                </a:lnTo>
                <a:lnTo>
                  <a:pt x="410" y="466"/>
                </a:lnTo>
                <a:lnTo>
                  <a:pt x="415" y="473"/>
                </a:lnTo>
                <a:lnTo>
                  <a:pt x="420" y="480"/>
                </a:lnTo>
                <a:lnTo>
                  <a:pt x="424" y="486"/>
                </a:lnTo>
                <a:lnTo>
                  <a:pt x="428" y="492"/>
                </a:lnTo>
                <a:lnTo>
                  <a:pt x="431" y="498"/>
                </a:lnTo>
                <a:lnTo>
                  <a:pt x="431" y="501"/>
                </a:lnTo>
                <a:lnTo>
                  <a:pt x="432" y="504"/>
                </a:lnTo>
                <a:lnTo>
                  <a:pt x="431" y="506"/>
                </a:lnTo>
                <a:lnTo>
                  <a:pt x="431" y="509"/>
                </a:lnTo>
                <a:lnTo>
                  <a:pt x="429" y="511"/>
                </a:lnTo>
                <a:lnTo>
                  <a:pt x="427" y="514"/>
                </a:lnTo>
                <a:lnTo>
                  <a:pt x="424" y="516"/>
                </a:lnTo>
                <a:lnTo>
                  <a:pt x="421" y="518"/>
                </a:lnTo>
                <a:lnTo>
                  <a:pt x="416" y="520"/>
                </a:lnTo>
                <a:lnTo>
                  <a:pt x="411" y="522"/>
                </a:lnTo>
                <a:lnTo>
                  <a:pt x="141" y="522"/>
                </a:lnTo>
                <a:lnTo>
                  <a:pt x="141" y="325"/>
                </a:lnTo>
                <a:lnTo>
                  <a:pt x="137" y="315"/>
                </a:lnTo>
                <a:lnTo>
                  <a:pt x="133" y="309"/>
                </a:lnTo>
                <a:lnTo>
                  <a:pt x="130" y="307"/>
                </a:lnTo>
                <a:lnTo>
                  <a:pt x="128" y="306"/>
                </a:lnTo>
                <a:lnTo>
                  <a:pt x="125" y="305"/>
                </a:lnTo>
                <a:lnTo>
                  <a:pt x="122" y="305"/>
                </a:lnTo>
                <a:lnTo>
                  <a:pt x="119" y="306"/>
                </a:lnTo>
                <a:lnTo>
                  <a:pt x="116" y="307"/>
                </a:lnTo>
                <a:lnTo>
                  <a:pt x="110" y="310"/>
                </a:lnTo>
                <a:lnTo>
                  <a:pt x="103" y="314"/>
                </a:lnTo>
                <a:lnTo>
                  <a:pt x="96" y="319"/>
                </a:lnTo>
                <a:lnTo>
                  <a:pt x="82" y="329"/>
                </a:lnTo>
                <a:lnTo>
                  <a:pt x="78" y="331"/>
                </a:lnTo>
                <a:lnTo>
                  <a:pt x="74" y="334"/>
                </a:lnTo>
                <a:lnTo>
                  <a:pt x="70" y="336"/>
                </a:lnTo>
                <a:lnTo>
                  <a:pt x="66" y="337"/>
                </a:lnTo>
                <a:lnTo>
                  <a:pt x="58" y="340"/>
                </a:lnTo>
                <a:lnTo>
                  <a:pt x="54" y="340"/>
                </a:lnTo>
                <a:lnTo>
                  <a:pt x="50" y="340"/>
                </a:lnTo>
                <a:lnTo>
                  <a:pt x="45" y="339"/>
                </a:lnTo>
                <a:lnTo>
                  <a:pt x="41" y="338"/>
                </a:lnTo>
                <a:lnTo>
                  <a:pt x="37" y="336"/>
                </a:lnTo>
                <a:lnTo>
                  <a:pt x="32" y="334"/>
                </a:lnTo>
                <a:lnTo>
                  <a:pt x="24" y="327"/>
                </a:lnTo>
                <a:lnTo>
                  <a:pt x="21" y="323"/>
                </a:lnTo>
                <a:lnTo>
                  <a:pt x="18" y="319"/>
                </a:lnTo>
                <a:lnTo>
                  <a:pt x="12" y="311"/>
                </a:lnTo>
                <a:lnTo>
                  <a:pt x="10" y="306"/>
                </a:lnTo>
                <a:lnTo>
                  <a:pt x="7" y="302"/>
                </a:lnTo>
                <a:lnTo>
                  <a:pt x="4" y="292"/>
                </a:lnTo>
                <a:lnTo>
                  <a:pt x="3" y="286"/>
                </a:lnTo>
                <a:lnTo>
                  <a:pt x="2" y="281"/>
                </a:lnTo>
                <a:lnTo>
                  <a:pt x="0" y="271"/>
                </a:lnTo>
                <a:lnTo>
                  <a:pt x="0" y="260"/>
                </a:lnTo>
                <a:lnTo>
                  <a:pt x="1" y="249"/>
                </a:lnTo>
                <a:lnTo>
                  <a:pt x="3" y="238"/>
                </a:lnTo>
                <a:lnTo>
                  <a:pt x="5" y="228"/>
                </a:lnTo>
                <a:lnTo>
                  <a:pt x="7" y="223"/>
                </a:lnTo>
                <a:lnTo>
                  <a:pt x="9" y="218"/>
                </a:lnTo>
                <a:lnTo>
                  <a:pt x="14" y="209"/>
                </a:lnTo>
                <a:lnTo>
                  <a:pt x="17" y="205"/>
                </a:lnTo>
                <a:lnTo>
                  <a:pt x="19" y="201"/>
                </a:lnTo>
                <a:lnTo>
                  <a:pt x="26" y="194"/>
                </a:lnTo>
                <a:lnTo>
                  <a:pt x="30" y="191"/>
                </a:lnTo>
                <a:lnTo>
                  <a:pt x="33" y="189"/>
                </a:lnTo>
                <a:lnTo>
                  <a:pt x="38" y="186"/>
                </a:lnTo>
                <a:lnTo>
                  <a:pt x="43" y="184"/>
                </a:lnTo>
                <a:lnTo>
                  <a:pt x="47" y="183"/>
                </a:lnTo>
                <a:lnTo>
                  <a:pt x="52" y="182"/>
                </a:lnTo>
                <a:lnTo>
                  <a:pt x="56" y="182"/>
                </a:lnTo>
                <a:lnTo>
                  <a:pt x="60" y="182"/>
                </a:lnTo>
                <a:lnTo>
                  <a:pt x="64" y="183"/>
                </a:lnTo>
                <a:lnTo>
                  <a:pt x="68" y="184"/>
                </a:lnTo>
                <a:lnTo>
                  <a:pt x="76" y="188"/>
                </a:lnTo>
                <a:lnTo>
                  <a:pt x="84" y="192"/>
                </a:lnTo>
                <a:lnTo>
                  <a:pt x="91" y="197"/>
                </a:lnTo>
                <a:lnTo>
                  <a:pt x="98" y="202"/>
                </a:lnTo>
                <a:lnTo>
                  <a:pt x="104" y="206"/>
                </a:lnTo>
                <a:lnTo>
                  <a:pt x="110" y="210"/>
                </a:lnTo>
                <a:lnTo>
                  <a:pt x="116" y="213"/>
                </a:lnTo>
                <a:lnTo>
                  <a:pt x="119" y="214"/>
                </a:lnTo>
                <a:lnTo>
                  <a:pt x="122" y="214"/>
                </a:lnTo>
                <a:lnTo>
                  <a:pt x="125" y="214"/>
                </a:lnTo>
                <a:lnTo>
                  <a:pt x="128" y="213"/>
                </a:lnTo>
                <a:lnTo>
                  <a:pt x="130" y="212"/>
                </a:lnTo>
                <a:lnTo>
                  <a:pt x="132" y="210"/>
                </a:lnTo>
                <a:lnTo>
                  <a:pt x="137" y="204"/>
                </a:lnTo>
                <a:lnTo>
                  <a:pt x="139" y="200"/>
                </a:lnTo>
                <a:lnTo>
                  <a:pt x="141" y="195"/>
                </a:lnTo>
                <a:lnTo>
                  <a:pt x="141" y="0"/>
                </a:lnTo>
                <a:lnTo>
                  <a:pt x="817" y="0"/>
                </a:lnTo>
                <a:lnTo>
                  <a:pt x="817" y="52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4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6"/>
                </a:solidFill>
              </a:rPr>
              <a:t>Третий</a:t>
            </a: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079109" y="1484784"/>
            <a:ext cx="2546250" cy="1633085"/>
          </a:xfrm>
          <a:custGeom>
            <a:avLst/>
            <a:gdLst>
              <a:gd name="T0" fmla="*/ 133 w 814"/>
              <a:gd name="T1" fmla="*/ 310 h 522"/>
              <a:gd name="T2" fmla="*/ 123 w 814"/>
              <a:gd name="T3" fmla="*/ 305 h 522"/>
              <a:gd name="T4" fmla="*/ 105 w 814"/>
              <a:gd name="T5" fmla="*/ 313 h 522"/>
              <a:gd name="T6" fmla="*/ 76 w 814"/>
              <a:gd name="T7" fmla="*/ 333 h 522"/>
              <a:gd name="T8" fmla="*/ 51 w 814"/>
              <a:gd name="T9" fmla="*/ 340 h 522"/>
              <a:gd name="T10" fmla="*/ 33 w 814"/>
              <a:gd name="T11" fmla="*/ 334 h 522"/>
              <a:gd name="T12" fmla="*/ 12 w 814"/>
              <a:gd name="T13" fmla="*/ 311 h 522"/>
              <a:gd name="T14" fmla="*/ 3 w 814"/>
              <a:gd name="T15" fmla="*/ 286 h 522"/>
              <a:gd name="T16" fmla="*/ 1 w 814"/>
              <a:gd name="T17" fmla="*/ 249 h 522"/>
              <a:gd name="T18" fmla="*/ 9 w 814"/>
              <a:gd name="T19" fmla="*/ 218 h 522"/>
              <a:gd name="T20" fmla="*/ 26 w 814"/>
              <a:gd name="T21" fmla="*/ 194 h 522"/>
              <a:gd name="T22" fmla="*/ 44 w 814"/>
              <a:gd name="T23" fmla="*/ 184 h 522"/>
              <a:gd name="T24" fmla="*/ 61 w 814"/>
              <a:gd name="T25" fmla="*/ 182 h 522"/>
              <a:gd name="T26" fmla="*/ 85 w 814"/>
              <a:gd name="T27" fmla="*/ 192 h 522"/>
              <a:gd name="T28" fmla="*/ 112 w 814"/>
              <a:gd name="T29" fmla="*/ 210 h 522"/>
              <a:gd name="T30" fmla="*/ 126 w 814"/>
              <a:gd name="T31" fmla="*/ 214 h 522"/>
              <a:gd name="T32" fmla="*/ 136 w 814"/>
              <a:gd name="T33" fmla="*/ 207 h 522"/>
              <a:gd name="T34" fmla="*/ 142 w 814"/>
              <a:gd name="T35" fmla="*/ 0 h 522"/>
              <a:gd name="T36" fmla="*/ 810 w 814"/>
              <a:gd name="T37" fmla="*/ 204 h 522"/>
              <a:gd name="T38" fmla="*/ 801 w 814"/>
              <a:gd name="T39" fmla="*/ 213 h 522"/>
              <a:gd name="T40" fmla="*/ 789 w 814"/>
              <a:gd name="T41" fmla="*/ 213 h 522"/>
              <a:gd name="T42" fmla="*/ 757 w 814"/>
              <a:gd name="T43" fmla="*/ 192 h 522"/>
              <a:gd name="T44" fmla="*/ 737 w 814"/>
              <a:gd name="T45" fmla="*/ 183 h 522"/>
              <a:gd name="T46" fmla="*/ 720 w 814"/>
              <a:gd name="T47" fmla="*/ 183 h 522"/>
              <a:gd name="T48" fmla="*/ 702 w 814"/>
              <a:gd name="T49" fmla="*/ 191 h 522"/>
              <a:gd name="T50" fmla="*/ 687 w 814"/>
              <a:gd name="T51" fmla="*/ 209 h 522"/>
              <a:gd name="T52" fmla="*/ 675 w 814"/>
              <a:gd name="T53" fmla="*/ 238 h 522"/>
              <a:gd name="T54" fmla="*/ 673 w 814"/>
              <a:gd name="T55" fmla="*/ 271 h 522"/>
              <a:gd name="T56" fmla="*/ 682 w 814"/>
              <a:gd name="T57" fmla="*/ 306 h 522"/>
              <a:gd name="T58" fmla="*/ 694 w 814"/>
              <a:gd name="T59" fmla="*/ 323 h 522"/>
              <a:gd name="T60" fmla="*/ 710 w 814"/>
              <a:gd name="T61" fmla="*/ 336 h 522"/>
              <a:gd name="T62" fmla="*/ 727 w 814"/>
              <a:gd name="T63" fmla="*/ 340 h 522"/>
              <a:gd name="T64" fmla="*/ 755 w 814"/>
              <a:gd name="T65" fmla="*/ 329 h 522"/>
              <a:gd name="T66" fmla="*/ 783 w 814"/>
              <a:gd name="T67" fmla="*/ 309 h 522"/>
              <a:gd name="T68" fmla="*/ 801 w 814"/>
              <a:gd name="T69" fmla="*/ 306 h 522"/>
              <a:gd name="T70" fmla="*/ 810 w 814"/>
              <a:gd name="T71" fmla="*/ 316 h 522"/>
              <a:gd name="T72" fmla="*/ 544 w 814"/>
              <a:gd name="T73" fmla="*/ 522 h 522"/>
              <a:gd name="T74" fmla="*/ 524 w 814"/>
              <a:gd name="T75" fmla="*/ 512 h 522"/>
              <a:gd name="T76" fmla="*/ 522 w 814"/>
              <a:gd name="T77" fmla="*/ 501 h 522"/>
              <a:gd name="T78" fmla="*/ 534 w 814"/>
              <a:gd name="T79" fmla="*/ 479 h 522"/>
              <a:gd name="T80" fmla="*/ 554 w 814"/>
              <a:gd name="T81" fmla="*/ 448 h 522"/>
              <a:gd name="T82" fmla="*/ 557 w 814"/>
              <a:gd name="T83" fmla="*/ 426 h 522"/>
              <a:gd name="T84" fmla="*/ 544 w 814"/>
              <a:gd name="T85" fmla="*/ 405 h 522"/>
              <a:gd name="T86" fmla="*/ 522 w 814"/>
              <a:gd name="T87" fmla="*/ 390 h 522"/>
              <a:gd name="T88" fmla="*/ 497 w 814"/>
              <a:gd name="T89" fmla="*/ 382 h 522"/>
              <a:gd name="T90" fmla="*/ 455 w 814"/>
              <a:gd name="T91" fmla="*/ 383 h 522"/>
              <a:gd name="T92" fmla="*/ 426 w 814"/>
              <a:gd name="T93" fmla="*/ 394 h 522"/>
              <a:gd name="T94" fmla="*/ 408 w 814"/>
              <a:gd name="T95" fmla="*/ 410 h 522"/>
              <a:gd name="T96" fmla="*/ 399 w 814"/>
              <a:gd name="T97" fmla="*/ 428 h 522"/>
              <a:gd name="T98" fmla="*/ 399 w 814"/>
              <a:gd name="T99" fmla="*/ 446 h 522"/>
              <a:gd name="T100" fmla="*/ 413 w 814"/>
              <a:gd name="T101" fmla="*/ 473 h 522"/>
              <a:gd name="T102" fmla="*/ 430 w 814"/>
              <a:gd name="T103" fmla="*/ 498 h 522"/>
              <a:gd name="T104" fmla="*/ 430 w 814"/>
              <a:gd name="T105" fmla="*/ 509 h 522"/>
              <a:gd name="T106" fmla="*/ 420 w 814"/>
              <a:gd name="T107" fmla="*/ 518 h 522"/>
              <a:gd name="T108" fmla="*/ 142 w 814"/>
              <a:gd name="T109" fmla="*/ 327 h 52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4"/>
              <a:gd name="T166" fmla="*/ 0 h 522"/>
              <a:gd name="T167" fmla="*/ 814 w 814"/>
              <a:gd name="T168" fmla="*/ 522 h 52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4" h="522">
                <a:moveTo>
                  <a:pt x="142" y="327"/>
                </a:moveTo>
                <a:lnTo>
                  <a:pt x="138" y="317"/>
                </a:lnTo>
                <a:lnTo>
                  <a:pt x="136" y="313"/>
                </a:lnTo>
                <a:lnTo>
                  <a:pt x="133" y="310"/>
                </a:lnTo>
                <a:lnTo>
                  <a:pt x="131" y="308"/>
                </a:lnTo>
                <a:lnTo>
                  <a:pt x="129" y="306"/>
                </a:lnTo>
                <a:lnTo>
                  <a:pt x="126" y="305"/>
                </a:lnTo>
                <a:lnTo>
                  <a:pt x="123" y="305"/>
                </a:lnTo>
                <a:lnTo>
                  <a:pt x="121" y="306"/>
                </a:lnTo>
                <a:lnTo>
                  <a:pt x="118" y="306"/>
                </a:lnTo>
                <a:lnTo>
                  <a:pt x="112" y="309"/>
                </a:lnTo>
                <a:lnTo>
                  <a:pt x="105" y="313"/>
                </a:lnTo>
                <a:lnTo>
                  <a:pt x="98" y="318"/>
                </a:lnTo>
                <a:lnTo>
                  <a:pt x="91" y="324"/>
                </a:lnTo>
                <a:lnTo>
                  <a:pt x="83" y="329"/>
                </a:lnTo>
                <a:lnTo>
                  <a:pt x="76" y="333"/>
                </a:lnTo>
                <a:lnTo>
                  <a:pt x="68" y="337"/>
                </a:lnTo>
                <a:lnTo>
                  <a:pt x="59" y="340"/>
                </a:lnTo>
                <a:lnTo>
                  <a:pt x="55" y="340"/>
                </a:lnTo>
                <a:lnTo>
                  <a:pt x="51" y="340"/>
                </a:lnTo>
                <a:lnTo>
                  <a:pt x="47" y="339"/>
                </a:lnTo>
                <a:lnTo>
                  <a:pt x="42" y="338"/>
                </a:lnTo>
                <a:lnTo>
                  <a:pt x="38" y="336"/>
                </a:lnTo>
                <a:lnTo>
                  <a:pt x="33" y="334"/>
                </a:lnTo>
                <a:lnTo>
                  <a:pt x="25" y="327"/>
                </a:lnTo>
                <a:lnTo>
                  <a:pt x="21" y="323"/>
                </a:lnTo>
                <a:lnTo>
                  <a:pt x="18" y="319"/>
                </a:lnTo>
                <a:lnTo>
                  <a:pt x="12" y="311"/>
                </a:lnTo>
                <a:lnTo>
                  <a:pt x="10" y="306"/>
                </a:lnTo>
                <a:lnTo>
                  <a:pt x="8" y="302"/>
                </a:lnTo>
                <a:lnTo>
                  <a:pt x="4" y="292"/>
                </a:lnTo>
                <a:lnTo>
                  <a:pt x="3" y="286"/>
                </a:lnTo>
                <a:lnTo>
                  <a:pt x="2" y="281"/>
                </a:lnTo>
                <a:lnTo>
                  <a:pt x="0" y="271"/>
                </a:lnTo>
                <a:lnTo>
                  <a:pt x="0" y="260"/>
                </a:lnTo>
                <a:lnTo>
                  <a:pt x="1" y="249"/>
                </a:lnTo>
                <a:lnTo>
                  <a:pt x="3" y="238"/>
                </a:lnTo>
                <a:lnTo>
                  <a:pt x="6" y="228"/>
                </a:lnTo>
                <a:lnTo>
                  <a:pt x="7" y="223"/>
                </a:lnTo>
                <a:lnTo>
                  <a:pt x="9" y="218"/>
                </a:lnTo>
                <a:lnTo>
                  <a:pt x="14" y="209"/>
                </a:lnTo>
                <a:lnTo>
                  <a:pt x="17" y="205"/>
                </a:lnTo>
                <a:lnTo>
                  <a:pt x="20" y="201"/>
                </a:lnTo>
                <a:lnTo>
                  <a:pt x="26" y="194"/>
                </a:lnTo>
                <a:lnTo>
                  <a:pt x="30" y="191"/>
                </a:lnTo>
                <a:lnTo>
                  <a:pt x="34" y="189"/>
                </a:lnTo>
                <a:lnTo>
                  <a:pt x="39" y="186"/>
                </a:lnTo>
                <a:lnTo>
                  <a:pt x="44" y="184"/>
                </a:lnTo>
                <a:lnTo>
                  <a:pt x="48" y="183"/>
                </a:lnTo>
                <a:lnTo>
                  <a:pt x="53" y="182"/>
                </a:lnTo>
                <a:lnTo>
                  <a:pt x="57" y="182"/>
                </a:lnTo>
                <a:lnTo>
                  <a:pt x="61" y="182"/>
                </a:lnTo>
                <a:lnTo>
                  <a:pt x="66" y="183"/>
                </a:lnTo>
                <a:lnTo>
                  <a:pt x="70" y="184"/>
                </a:lnTo>
                <a:lnTo>
                  <a:pt x="78" y="188"/>
                </a:lnTo>
                <a:lnTo>
                  <a:pt x="85" y="192"/>
                </a:lnTo>
                <a:lnTo>
                  <a:pt x="92" y="197"/>
                </a:lnTo>
                <a:lnTo>
                  <a:pt x="99" y="202"/>
                </a:lnTo>
                <a:lnTo>
                  <a:pt x="106" y="206"/>
                </a:lnTo>
                <a:lnTo>
                  <a:pt x="112" y="210"/>
                </a:lnTo>
                <a:lnTo>
                  <a:pt x="118" y="213"/>
                </a:lnTo>
                <a:lnTo>
                  <a:pt x="121" y="214"/>
                </a:lnTo>
                <a:lnTo>
                  <a:pt x="123" y="214"/>
                </a:lnTo>
                <a:lnTo>
                  <a:pt x="126" y="214"/>
                </a:lnTo>
                <a:lnTo>
                  <a:pt x="129" y="213"/>
                </a:lnTo>
                <a:lnTo>
                  <a:pt x="131" y="212"/>
                </a:lnTo>
                <a:lnTo>
                  <a:pt x="133" y="210"/>
                </a:lnTo>
                <a:lnTo>
                  <a:pt x="136" y="207"/>
                </a:lnTo>
                <a:lnTo>
                  <a:pt x="138" y="203"/>
                </a:lnTo>
                <a:lnTo>
                  <a:pt x="140" y="199"/>
                </a:lnTo>
                <a:lnTo>
                  <a:pt x="142" y="194"/>
                </a:lnTo>
                <a:lnTo>
                  <a:pt x="142" y="0"/>
                </a:lnTo>
                <a:lnTo>
                  <a:pt x="814" y="0"/>
                </a:lnTo>
                <a:lnTo>
                  <a:pt x="814" y="195"/>
                </a:lnTo>
                <a:lnTo>
                  <a:pt x="812" y="200"/>
                </a:lnTo>
                <a:lnTo>
                  <a:pt x="810" y="204"/>
                </a:lnTo>
                <a:lnTo>
                  <a:pt x="808" y="207"/>
                </a:lnTo>
                <a:lnTo>
                  <a:pt x="805" y="210"/>
                </a:lnTo>
                <a:lnTo>
                  <a:pt x="803" y="212"/>
                </a:lnTo>
                <a:lnTo>
                  <a:pt x="801" y="213"/>
                </a:lnTo>
                <a:lnTo>
                  <a:pt x="798" y="214"/>
                </a:lnTo>
                <a:lnTo>
                  <a:pt x="795" y="214"/>
                </a:lnTo>
                <a:lnTo>
                  <a:pt x="792" y="214"/>
                </a:lnTo>
                <a:lnTo>
                  <a:pt x="789" y="213"/>
                </a:lnTo>
                <a:lnTo>
                  <a:pt x="783" y="210"/>
                </a:lnTo>
                <a:lnTo>
                  <a:pt x="777" y="206"/>
                </a:lnTo>
                <a:lnTo>
                  <a:pt x="771" y="202"/>
                </a:lnTo>
                <a:lnTo>
                  <a:pt x="757" y="192"/>
                </a:lnTo>
                <a:lnTo>
                  <a:pt x="749" y="188"/>
                </a:lnTo>
                <a:lnTo>
                  <a:pt x="745" y="186"/>
                </a:lnTo>
                <a:lnTo>
                  <a:pt x="741" y="184"/>
                </a:lnTo>
                <a:lnTo>
                  <a:pt x="737" y="183"/>
                </a:lnTo>
                <a:lnTo>
                  <a:pt x="733" y="182"/>
                </a:lnTo>
                <a:lnTo>
                  <a:pt x="729" y="182"/>
                </a:lnTo>
                <a:lnTo>
                  <a:pt x="724" y="182"/>
                </a:lnTo>
                <a:lnTo>
                  <a:pt x="720" y="183"/>
                </a:lnTo>
                <a:lnTo>
                  <a:pt x="715" y="184"/>
                </a:lnTo>
                <a:lnTo>
                  <a:pt x="711" y="186"/>
                </a:lnTo>
                <a:lnTo>
                  <a:pt x="706" y="189"/>
                </a:lnTo>
                <a:lnTo>
                  <a:pt x="702" y="191"/>
                </a:lnTo>
                <a:lnTo>
                  <a:pt x="699" y="194"/>
                </a:lnTo>
                <a:lnTo>
                  <a:pt x="695" y="198"/>
                </a:lnTo>
                <a:lnTo>
                  <a:pt x="692" y="201"/>
                </a:lnTo>
                <a:lnTo>
                  <a:pt x="687" y="209"/>
                </a:lnTo>
                <a:lnTo>
                  <a:pt x="682" y="218"/>
                </a:lnTo>
                <a:lnTo>
                  <a:pt x="680" y="223"/>
                </a:lnTo>
                <a:lnTo>
                  <a:pt x="678" y="228"/>
                </a:lnTo>
                <a:lnTo>
                  <a:pt x="675" y="238"/>
                </a:lnTo>
                <a:lnTo>
                  <a:pt x="674" y="249"/>
                </a:lnTo>
                <a:lnTo>
                  <a:pt x="673" y="254"/>
                </a:lnTo>
                <a:lnTo>
                  <a:pt x="673" y="260"/>
                </a:lnTo>
                <a:lnTo>
                  <a:pt x="673" y="271"/>
                </a:lnTo>
                <a:lnTo>
                  <a:pt x="674" y="281"/>
                </a:lnTo>
                <a:lnTo>
                  <a:pt x="677" y="292"/>
                </a:lnTo>
                <a:lnTo>
                  <a:pt x="680" y="302"/>
                </a:lnTo>
                <a:lnTo>
                  <a:pt x="682" y="306"/>
                </a:lnTo>
                <a:lnTo>
                  <a:pt x="685" y="311"/>
                </a:lnTo>
                <a:lnTo>
                  <a:pt x="687" y="315"/>
                </a:lnTo>
                <a:lnTo>
                  <a:pt x="690" y="319"/>
                </a:lnTo>
                <a:lnTo>
                  <a:pt x="694" y="323"/>
                </a:lnTo>
                <a:lnTo>
                  <a:pt x="697" y="327"/>
                </a:lnTo>
                <a:lnTo>
                  <a:pt x="701" y="331"/>
                </a:lnTo>
                <a:lnTo>
                  <a:pt x="705" y="334"/>
                </a:lnTo>
                <a:lnTo>
                  <a:pt x="710" y="336"/>
                </a:lnTo>
                <a:lnTo>
                  <a:pt x="714" y="338"/>
                </a:lnTo>
                <a:lnTo>
                  <a:pt x="718" y="339"/>
                </a:lnTo>
                <a:lnTo>
                  <a:pt x="722" y="340"/>
                </a:lnTo>
                <a:lnTo>
                  <a:pt x="727" y="340"/>
                </a:lnTo>
                <a:lnTo>
                  <a:pt x="731" y="340"/>
                </a:lnTo>
                <a:lnTo>
                  <a:pt x="739" y="337"/>
                </a:lnTo>
                <a:lnTo>
                  <a:pt x="747" y="334"/>
                </a:lnTo>
                <a:lnTo>
                  <a:pt x="755" y="329"/>
                </a:lnTo>
                <a:lnTo>
                  <a:pt x="762" y="324"/>
                </a:lnTo>
                <a:lnTo>
                  <a:pt x="769" y="319"/>
                </a:lnTo>
                <a:lnTo>
                  <a:pt x="776" y="314"/>
                </a:lnTo>
                <a:lnTo>
                  <a:pt x="783" y="309"/>
                </a:lnTo>
                <a:lnTo>
                  <a:pt x="789" y="307"/>
                </a:lnTo>
                <a:lnTo>
                  <a:pt x="792" y="306"/>
                </a:lnTo>
                <a:lnTo>
                  <a:pt x="795" y="305"/>
                </a:lnTo>
                <a:lnTo>
                  <a:pt x="801" y="306"/>
                </a:lnTo>
                <a:lnTo>
                  <a:pt x="803" y="307"/>
                </a:lnTo>
                <a:lnTo>
                  <a:pt x="806" y="310"/>
                </a:lnTo>
                <a:lnTo>
                  <a:pt x="808" y="312"/>
                </a:lnTo>
                <a:lnTo>
                  <a:pt x="810" y="316"/>
                </a:lnTo>
                <a:lnTo>
                  <a:pt x="812" y="320"/>
                </a:lnTo>
                <a:lnTo>
                  <a:pt x="814" y="326"/>
                </a:lnTo>
                <a:lnTo>
                  <a:pt x="814" y="522"/>
                </a:lnTo>
                <a:lnTo>
                  <a:pt x="544" y="522"/>
                </a:lnTo>
                <a:lnTo>
                  <a:pt x="533" y="518"/>
                </a:lnTo>
                <a:lnTo>
                  <a:pt x="529" y="516"/>
                </a:lnTo>
                <a:lnTo>
                  <a:pt x="526" y="514"/>
                </a:lnTo>
                <a:lnTo>
                  <a:pt x="524" y="512"/>
                </a:lnTo>
                <a:lnTo>
                  <a:pt x="523" y="509"/>
                </a:lnTo>
                <a:lnTo>
                  <a:pt x="522" y="506"/>
                </a:lnTo>
                <a:lnTo>
                  <a:pt x="521" y="504"/>
                </a:lnTo>
                <a:lnTo>
                  <a:pt x="522" y="501"/>
                </a:lnTo>
                <a:lnTo>
                  <a:pt x="523" y="498"/>
                </a:lnTo>
                <a:lnTo>
                  <a:pt x="525" y="492"/>
                </a:lnTo>
                <a:lnTo>
                  <a:pt x="530" y="485"/>
                </a:lnTo>
                <a:lnTo>
                  <a:pt x="534" y="479"/>
                </a:lnTo>
                <a:lnTo>
                  <a:pt x="540" y="471"/>
                </a:lnTo>
                <a:lnTo>
                  <a:pt x="546" y="464"/>
                </a:lnTo>
                <a:lnTo>
                  <a:pt x="551" y="456"/>
                </a:lnTo>
                <a:lnTo>
                  <a:pt x="554" y="448"/>
                </a:lnTo>
                <a:lnTo>
                  <a:pt x="557" y="439"/>
                </a:lnTo>
                <a:lnTo>
                  <a:pt x="557" y="435"/>
                </a:lnTo>
                <a:lnTo>
                  <a:pt x="557" y="430"/>
                </a:lnTo>
                <a:lnTo>
                  <a:pt x="557" y="426"/>
                </a:lnTo>
                <a:lnTo>
                  <a:pt x="555" y="422"/>
                </a:lnTo>
                <a:lnTo>
                  <a:pt x="554" y="418"/>
                </a:lnTo>
                <a:lnTo>
                  <a:pt x="551" y="413"/>
                </a:lnTo>
                <a:lnTo>
                  <a:pt x="544" y="405"/>
                </a:lnTo>
                <a:lnTo>
                  <a:pt x="540" y="402"/>
                </a:lnTo>
                <a:lnTo>
                  <a:pt x="536" y="398"/>
                </a:lnTo>
                <a:lnTo>
                  <a:pt x="527" y="393"/>
                </a:lnTo>
                <a:lnTo>
                  <a:pt x="522" y="390"/>
                </a:lnTo>
                <a:lnTo>
                  <a:pt x="518" y="388"/>
                </a:lnTo>
                <a:lnTo>
                  <a:pt x="508" y="385"/>
                </a:lnTo>
                <a:lnTo>
                  <a:pt x="503" y="383"/>
                </a:lnTo>
                <a:lnTo>
                  <a:pt x="497" y="382"/>
                </a:lnTo>
                <a:lnTo>
                  <a:pt x="487" y="381"/>
                </a:lnTo>
                <a:lnTo>
                  <a:pt x="476" y="381"/>
                </a:lnTo>
                <a:lnTo>
                  <a:pt x="465" y="381"/>
                </a:lnTo>
                <a:lnTo>
                  <a:pt x="455" y="383"/>
                </a:lnTo>
                <a:lnTo>
                  <a:pt x="445" y="386"/>
                </a:lnTo>
                <a:lnTo>
                  <a:pt x="440" y="388"/>
                </a:lnTo>
                <a:lnTo>
                  <a:pt x="435" y="390"/>
                </a:lnTo>
                <a:lnTo>
                  <a:pt x="426" y="394"/>
                </a:lnTo>
                <a:lnTo>
                  <a:pt x="422" y="397"/>
                </a:lnTo>
                <a:lnTo>
                  <a:pt x="418" y="400"/>
                </a:lnTo>
                <a:lnTo>
                  <a:pt x="411" y="407"/>
                </a:lnTo>
                <a:lnTo>
                  <a:pt x="408" y="410"/>
                </a:lnTo>
                <a:lnTo>
                  <a:pt x="405" y="414"/>
                </a:lnTo>
                <a:lnTo>
                  <a:pt x="402" y="419"/>
                </a:lnTo>
                <a:lnTo>
                  <a:pt x="400" y="423"/>
                </a:lnTo>
                <a:lnTo>
                  <a:pt x="399" y="428"/>
                </a:lnTo>
                <a:lnTo>
                  <a:pt x="398" y="432"/>
                </a:lnTo>
                <a:lnTo>
                  <a:pt x="398" y="437"/>
                </a:lnTo>
                <a:lnTo>
                  <a:pt x="399" y="441"/>
                </a:lnTo>
                <a:lnTo>
                  <a:pt x="399" y="446"/>
                </a:lnTo>
                <a:lnTo>
                  <a:pt x="401" y="450"/>
                </a:lnTo>
                <a:lnTo>
                  <a:pt x="404" y="458"/>
                </a:lnTo>
                <a:lnTo>
                  <a:pt x="408" y="466"/>
                </a:lnTo>
                <a:lnTo>
                  <a:pt x="413" y="473"/>
                </a:lnTo>
                <a:lnTo>
                  <a:pt x="419" y="480"/>
                </a:lnTo>
                <a:lnTo>
                  <a:pt x="423" y="486"/>
                </a:lnTo>
                <a:lnTo>
                  <a:pt x="427" y="492"/>
                </a:lnTo>
                <a:lnTo>
                  <a:pt x="430" y="498"/>
                </a:lnTo>
                <a:lnTo>
                  <a:pt x="431" y="501"/>
                </a:lnTo>
                <a:lnTo>
                  <a:pt x="431" y="504"/>
                </a:lnTo>
                <a:lnTo>
                  <a:pt x="431" y="506"/>
                </a:lnTo>
                <a:lnTo>
                  <a:pt x="430" y="509"/>
                </a:lnTo>
                <a:lnTo>
                  <a:pt x="429" y="511"/>
                </a:lnTo>
                <a:lnTo>
                  <a:pt x="427" y="514"/>
                </a:lnTo>
                <a:lnTo>
                  <a:pt x="424" y="516"/>
                </a:lnTo>
                <a:lnTo>
                  <a:pt x="420" y="518"/>
                </a:lnTo>
                <a:lnTo>
                  <a:pt x="415" y="520"/>
                </a:lnTo>
                <a:lnTo>
                  <a:pt x="410" y="522"/>
                </a:lnTo>
                <a:lnTo>
                  <a:pt x="142" y="522"/>
                </a:lnTo>
                <a:lnTo>
                  <a:pt x="142" y="32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4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6"/>
                </a:solidFill>
              </a:rPr>
              <a:t>Второй</a:t>
            </a: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404344" y="2674550"/>
            <a:ext cx="2557616" cy="2523516"/>
          </a:xfrm>
          <a:custGeom>
            <a:avLst/>
            <a:gdLst>
              <a:gd name="T0" fmla="*/ 388 w 818"/>
              <a:gd name="T1" fmla="*/ 673 h 807"/>
              <a:gd name="T2" fmla="*/ 383 w 818"/>
              <a:gd name="T3" fmla="*/ 683 h 807"/>
              <a:gd name="T4" fmla="*/ 391 w 818"/>
              <a:gd name="T5" fmla="*/ 702 h 807"/>
              <a:gd name="T6" fmla="*/ 411 w 818"/>
              <a:gd name="T7" fmla="*/ 731 h 807"/>
              <a:gd name="T8" fmla="*/ 417 w 818"/>
              <a:gd name="T9" fmla="*/ 757 h 807"/>
              <a:gd name="T10" fmla="*/ 411 w 818"/>
              <a:gd name="T11" fmla="*/ 774 h 807"/>
              <a:gd name="T12" fmla="*/ 388 w 818"/>
              <a:gd name="T13" fmla="*/ 795 h 807"/>
              <a:gd name="T14" fmla="*/ 364 w 818"/>
              <a:gd name="T15" fmla="*/ 804 h 807"/>
              <a:gd name="T16" fmla="*/ 327 w 818"/>
              <a:gd name="T17" fmla="*/ 806 h 807"/>
              <a:gd name="T18" fmla="*/ 295 w 818"/>
              <a:gd name="T19" fmla="*/ 798 h 807"/>
              <a:gd name="T20" fmla="*/ 272 w 818"/>
              <a:gd name="T21" fmla="*/ 781 h 807"/>
              <a:gd name="T22" fmla="*/ 261 w 818"/>
              <a:gd name="T23" fmla="*/ 764 h 807"/>
              <a:gd name="T24" fmla="*/ 260 w 818"/>
              <a:gd name="T25" fmla="*/ 745 h 807"/>
              <a:gd name="T26" fmla="*/ 275 w 818"/>
              <a:gd name="T27" fmla="*/ 714 h 807"/>
              <a:gd name="T28" fmla="*/ 290 w 818"/>
              <a:gd name="T29" fmla="*/ 689 h 807"/>
              <a:gd name="T30" fmla="*/ 290 w 818"/>
              <a:gd name="T31" fmla="*/ 678 h 807"/>
              <a:gd name="T32" fmla="*/ 280 w 818"/>
              <a:gd name="T33" fmla="*/ 669 h 807"/>
              <a:gd name="T34" fmla="*/ 0 w 818"/>
              <a:gd name="T35" fmla="*/ 142 h 807"/>
              <a:gd name="T36" fmla="*/ 284 w 818"/>
              <a:gd name="T37" fmla="*/ 136 h 807"/>
              <a:gd name="T38" fmla="*/ 291 w 818"/>
              <a:gd name="T39" fmla="*/ 126 h 807"/>
              <a:gd name="T40" fmla="*/ 289 w 818"/>
              <a:gd name="T41" fmla="*/ 115 h 807"/>
              <a:gd name="T42" fmla="*/ 275 w 818"/>
              <a:gd name="T43" fmla="*/ 93 h 807"/>
              <a:gd name="T44" fmla="*/ 261 w 818"/>
              <a:gd name="T45" fmla="*/ 66 h 807"/>
              <a:gd name="T46" fmla="*/ 260 w 818"/>
              <a:gd name="T47" fmla="*/ 48 h 807"/>
              <a:gd name="T48" fmla="*/ 269 w 818"/>
              <a:gd name="T49" fmla="*/ 30 h 807"/>
              <a:gd name="T50" fmla="*/ 287 w 818"/>
              <a:gd name="T51" fmla="*/ 14 h 807"/>
              <a:gd name="T52" fmla="*/ 315 w 818"/>
              <a:gd name="T53" fmla="*/ 3 h 807"/>
              <a:gd name="T54" fmla="*/ 359 w 818"/>
              <a:gd name="T55" fmla="*/ 2 h 807"/>
              <a:gd name="T56" fmla="*/ 388 w 818"/>
              <a:gd name="T57" fmla="*/ 12 h 807"/>
              <a:gd name="T58" fmla="*/ 404 w 818"/>
              <a:gd name="T59" fmla="*/ 25 h 807"/>
              <a:gd name="T60" fmla="*/ 416 w 818"/>
              <a:gd name="T61" fmla="*/ 42 h 807"/>
              <a:gd name="T62" fmla="*/ 417 w 818"/>
              <a:gd name="T63" fmla="*/ 59 h 807"/>
              <a:gd name="T64" fmla="*/ 406 w 818"/>
              <a:gd name="T65" fmla="*/ 84 h 807"/>
              <a:gd name="T66" fmla="*/ 385 w 818"/>
              <a:gd name="T67" fmla="*/ 115 h 807"/>
              <a:gd name="T68" fmla="*/ 383 w 818"/>
              <a:gd name="T69" fmla="*/ 127 h 807"/>
              <a:gd name="T70" fmla="*/ 391 w 818"/>
              <a:gd name="T71" fmla="*/ 136 h 807"/>
              <a:gd name="T72" fmla="*/ 677 w 818"/>
              <a:gd name="T73" fmla="*/ 142 h 807"/>
              <a:gd name="T74" fmla="*/ 683 w 818"/>
              <a:gd name="T75" fmla="*/ 349 h 807"/>
              <a:gd name="T76" fmla="*/ 692 w 818"/>
              <a:gd name="T77" fmla="*/ 356 h 807"/>
              <a:gd name="T78" fmla="*/ 707 w 818"/>
              <a:gd name="T79" fmla="*/ 352 h 807"/>
              <a:gd name="T80" fmla="*/ 742 w 818"/>
              <a:gd name="T81" fmla="*/ 330 h 807"/>
              <a:gd name="T82" fmla="*/ 762 w 818"/>
              <a:gd name="T83" fmla="*/ 324 h 807"/>
              <a:gd name="T84" fmla="*/ 780 w 818"/>
              <a:gd name="T85" fmla="*/ 328 h 807"/>
              <a:gd name="T86" fmla="*/ 795 w 818"/>
              <a:gd name="T87" fmla="*/ 340 h 807"/>
              <a:gd name="T88" fmla="*/ 811 w 818"/>
              <a:gd name="T89" fmla="*/ 366 h 807"/>
              <a:gd name="T90" fmla="*/ 818 w 818"/>
              <a:gd name="T91" fmla="*/ 396 h 807"/>
              <a:gd name="T92" fmla="*/ 814 w 818"/>
              <a:gd name="T93" fmla="*/ 434 h 807"/>
              <a:gd name="T94" fmla="*/ 803 w 818"/>
              <a:gd name="T95" fmla="*/ 458 h 807"/>
              <a:gd name="T96" fmla="*/ 790 w 818"/>
              <a:gd name="T97" fmla="*/ 474 h 807"/>
              <a:gd name="T98" fmla="*/ 773 w 818"/>
              <a:gd name="T99" fmla="*/ 482 h 807"/>
              <a:gd name="T100" fmla="*/ 752 w 818"/>
              <a:gd name="T101" fmla="*/ 480 h 807"/>
              <a:gd name="T102" fmla="*/ 714 w 818"/>
              <a:gd name="T103" fmla="*/ 455 h 807"/>
              <a:gd name="T104" fmla="*/ 699 w 818"/>
              <a:gd name="T105" fmla="*/ 448 h 807"/>
              <a:gd name="T106" fmla="*/ 687 w 818"/>
              <a:gd name="T107" fmla="*/ 450 h 807"/>
              <a:gd name="T108" fmla="*/ 679 w 818"/>
              <a:gd name="T109" fmla="*/ 464 h 80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8"/>
              <a:gd name="T166" fmla="*/ 0 h 807"/>
              <a:gd name="T167" fmla="*/ 818 w 818"/>
              <a:gd name="T168" fmla="*/ 807 h 80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8" h="807">
                <a:moveTo>
                  <a:pt x="405" y="665"/>
                </a:moveTo>
                <a:lnTo>
                  <a:pt x="395" y="669"/>
                </a:lnTo>
                <a:lnTo>
                  <a:pt x="391" y="671"/>
                </a:lnTo>
                <a:lnTo>
                  <a:pt x="388" y="673"/>
                </a:lnTo>
                <a:lnTo>
                  <a:pt x="385" y="676"/>
                </a:lnTo>
                <a:lnTo>
                  <a:pt x="384" y="678"/>
                </a:lnTo>
                <a:lnTo>
                  <a:pt x="383" y="681"/>
                </a:lnTo>
                <a:lnTo>
                  <a:pt x="383" y="683"/>
                </a:lnTo>
                <a:lnTo>
                  <a:pt x="383" y="686"/>
                </a:lnTo>
                <a:lnTo>
                  <a:pt x="384" y="689"/>
                </a:lnTo>
                <a:lnTo>
                  <a:pt x="387" y="695"/>
                </a:lnTo>
                <a:lnTo>
                  <a:pt x="391" y="702"/>
                </a:lnTo>
                <a:lnTo>
                  <a:pt x="395" y="709"/>
                </a:lnTo>
                <a:lnTo>
                  <a:pt x="401" y="716"/>
                </a:lnTo>
                <a:lnTo>
                  <a:pt x="406" y="723"/>
                </a:lnTo>
                <a:lnTo>
                  <a:pt x="411" y="731"/>
                </a:lnTo>
                <a:lnTo>
                  <a:pt x="415" y="739"/>
                </a:lnTo>
                <a:lnTo>
                  <a:pt x="417" y="747"/>
                </a:lnTo>
                <a:lnTo>
                  <a:pt x="417" y="753"/>
                </a:lnTo>
                <a:lnTo>
                  <a:pt x="417" y="757"/>
                </a:lnTo>
                <a:lnTo>
                  <a:pt x="417" y="761"/>
                </a:lnTo>
                <a:lnTo>
                  <a:pt x="416" y="766"/>
                </a:lnTo>
                <a:lnTo>
                  <a:pt x="414" y="770"/>
                </a:lnTo>
                <a:lnTo>
                  <a:pt x="411" y="774"/>
                </a:lnTo>
                <a:lnTo>
                  <a:pt x="404" y="782"/>
                </a:lnTo>
                <a:lnTo>
                  <a:pt x="401" y="786"/>
                </a:lnTo>
                <a:lnTo>
                  <a:pt x="397" y="789"/>
                </a:lnTo>
                <a:lnTo>
                  <a:pt x="388" y="795"/>
                </a:lnTo>
                <a:lnTo>
                  <a:pt x="384" y="797"/>
                </a:lnTo>
                <a:lnTo>
                  <a:pt x="379" y="799"/>
                </a:lnTo>
                <a:lnTo>
                  <a:pt x="369" y="803"/>
                </a:lnTo>
                <a:lnTo>
                  <a:pt x="364" y="804"/>
                </a:lnTo>
                <a:lnTo>
                  <a:pt x="359" y="805"/>
                </a:lnTo>
                <a:lnTo>
                  <a:pt x="348" y="807"/>
                </a:lnTo>
                <a:lnTo>
                  <a:pt x="337" y="807"/>
                </a:lnTo>
                <a:lnTo>
                  <a:pt x="327" y="806"/>
                </a:lnTo>
                <a:lnTo>
                  <a:pt x="315" y="804"/>
                </a:lnTo>
                <a:lnTo>
                  <a:pt x="305" y="801"/>
                </a:lnTo>
                <a:lnTo>
                  <a:pt x="300" y="800"/>
                </a:lnTo>
                <a:lnTo>
                  <a:pt x="295" y="798"/>
                </a:lnTo>
                <a:lnTo>
                  <a:pt x="287" y="793"/>
                </a:lnTo>
                <a:lnTo>
                  <a:pt x="282" y="790"/>
                </a:lnTo>
                <a:lnTo>
                  <a:pt x="279" y="787"/>
                </a:lnTo>
                <a:lnTo>
                  <a:pt x="272" y="781"/>
                </a:lnTo>
                <a:lnTo>
                  <a:pt x="269" y="777"/>
                </a:lnTo>
                <a:lnTo>
                  <a:pt x="266" y="773"/>
                </a:lnTo>
                <a:lnTo>
                  <a:pt x="263" y="769"/>
                </a:lnTo>
                <a:lnTo>
                  <a:pt x="261" y="764"/>
                </a:lnTo>
                <a:lnTo>
                  <a:pt x="260" y="760"/>
                </a:lnTo>
                <a:lnTo>
                  <a:pt x="260" y="755"/>
                </a:lnTo>
                <a:lnTo>
                  <a:pt x="259" y="751"/>
                </a:lnTo>
                <a:lnTo>
                  <a:pt x="260" y="745"/>
                </a:lnTo>
                <a:lnTo>
                  <a:pt x="262" y="737"/>
                </a:lnTo>
                <a:lnTo>
                  <a:pt x="265" y="729"/>
                </a:lnTo>
                <a:lnTo>
                  <a:pt x="270" y="722"/>
                </a:lnTo>
                <a:lnTo>
                  <a:pt x="275" y="714"/>
                </a:lnTo>
                <a:lnTo>
                  <a:pt x="279" y="707"/>
                </a:lnTo>
                <a:lnTo>
                  <a:pt x="284" y="701"/>
                </a:lnTo>
                <a:lnTo>
                  <a:pt x="288" y="695"/>
                </a:lnTo>
                <a:lnTo>
                  <a:pt x="290" y="689"/>
                </a:lnTo>
                <a:lnTo>
                  <a:pt x="291" y="686"/>
                </a:lnTo>
                <a:lnTo>
                  <a:pt x="291" y="683"/>
                </a:lnTo>
                <a:lnTo>
                  <a:pt x="291" y="681"/>
                </a:lnTo>
                <a:lnTo>
                  <a:pt x="290" y="678"/>
                </a:lnTo>
                <a:lnTo>
                  <a:pt x="289" y="676"/>
                </a:lnTo>
                <a:lnTo>
                  <a:pt x="287" y="673"/>
                </a:lnTo>
                <a:lnTo>
                  <a:pt x="284" y="671"/>
                </a:lnTo>
                <a:lnTo>
                  <a:pt x="280" y="669"/>
                </a:lnTo>
                <a:lnTo>
                  <a:pt x="276" y="667"/>
                </a:lnTo>
                <a:lnTo>
                  <a:pt x="270" y="665"/>
                </a:lnTo>
                <a:lnTo>
                  <a:pt x="0" y="665"/>
                </a:lnTo>
                <a:lnTo>
                  <a:pt x="0" y="142"/>
                </a:lnTo>
                <a:lnTo>
                  <a:pt x="270" y="142"/>
                </a:lnTo>
                <a:lnTo>
                  <a:pt x="276" y="140"/>
                </a:lnTo>
                <a:lnTo>
                  <a:pt x="280" y="138"/>
                </a:lnTo>
                <a:lnTo>
                  <a:pt x="284" y="136"/>
                </a:lnTo>
                <a:lnTo>
                  <a:pt x="287" y="134"/>
                </a:lnTo>
                <a:lnTo>
                  <a:pt x="289" y="131"/>
                </a:lnTo>
                <a:lnTo>
                  <a:pt x="290" y="129"/>
                </a:lnTo>
                <a:lnTo>
                  <a:pt x="291" y="126"/>
                </a:lnTo>
                <a:lnTo>
                  <a:pt x="291" y="124"/>
                </a:lnTo>
                <a:lnTo>
                  <a:pt x="291" y="121"/>
                </a:lnTo>
                <a:lnTo>
                  <a:pt x="290" y="118"/>
                </a:lnTo>
                <a:lnTo>
                  <a:pt x="289" y="115"/>
                </a:lnTo>
                <a:lnTo>
                  <a:pt x="288" y="113"/>
                </a:lnTo>
                <a:lnTo>
                  <a:pt x="284" y="106"/>
                </a:lnTo>
                <a:lnTo>
                  <a:pt x="279" y="100"/>
                </a:lnTo>
                <a:lnTo>
                  <a:pt x="275" y="93"/>
                </a:lnTo>
                <a:lnTo>
                  <a:pt x="270" y="86"/>
                </a:lnTo>
                <a:lnTo>
                  <a:pt x="265" y="78"/>
                </a:lnTo>
                <a:lnTo>
                  <a:pt x="262" y="70"/>
                </a:lnTo>
                <a:lnTo>
                  <a:pt x="261" y="66"/>
                </a:lnTo>
                <a:lnTo>
                  <a:pt x="260" y="61"/>
                </a:lnTo>
                <a:lnTo>
                  <a:pt x="259" y="56"/>
                </a:lnTo>
                <a:lnTo>
                  <a:pt x="260" y="52"/>
                </a:lnTo>
                <a:lnTo>
                  <a:pt x="260" y="48"/>
                </a:lnTo>
                <a:lnTo>
                  <a:pt x="261" y="43"/>
                </a:lnTo>
                <a:lnTo>
                  <a:pt x="263" y="39"/>
                </a:lnTo>
                <a:lnTo>
                  <a:pt x="266" y="34"/>
                </a:lnTo>
                <a:lnTo>
                  <a:pt x="269" y="30"/>
                </a:lnTo>
                <a:lnTo>
                  <a:pt x="272" y="26"/>
                </a:lnTo>
                <a:lnTo>
                  <a:pt x="275" y="23"/>
                </a:lnTo>
                <a:lnTo>
                  <a:pt x="279" y="20"/>
                </a:lnTo>
                <a:lnTo>
                  <a:pt x="287" y="14"/>
                </a:lnTo>
                <a:lnTo>
                  <a:pt x="295" y="9"/>
                </a:lnTo>
                <a:lnTo>
                  <a:pt x="300" y="7"/>
                </a:lnTo>
                <a:lnTo>
                  <a:pt x="305" y="6"/>
                </a:lnTo>
                <a:lnTo>
                  <a:pt x="315" y="3"/>
                </a:lnTo>
                <a:lnTo>
                  <a:pt x="327" y="1"/>
                </a:lnTo>
                <a:lnTo>
                  <a:pt x="337" y="0"/>
                </a:lnTo>
                <a:lnTo>
                  <a:pt x="348" y="1"/>
                </a:lnTo>
                <a:lnTo>
                  <a:pt x="359" y="2"/>
                </a:lnTo>
                <a:lnTo>
                  <a:pt x="369" y="4"/>
                </a:lnTo>
                <a:lnTo>
                  <a:pt x="379" y="8"/>
                </a:lnTo>
                <a:lnTo>
                  <a:pt x="384" y="10"/>
                </a:lnTo>
                <a:lnTo>
                  <a:pt x="388" y="12"/>
                </a:lnTo>
                <a:lnTo>
                  <a:pt x="393" y="15"/>
                </a:lnTo>
                <a:lnTo>
                  <a:pt x="397" y="18"/>
                </a:lnTo>
                <a:lnTo>
                  <a:pt x="401" y="21"/>
                </a:lnTo>
                <a:lnTo>
                  <a:pt x="404" y="25"/>
                </a:lnTo>
                <a:lnTo>
                  <a:pt x="408" y="29"/>
                </a:lnTo>
                <a:lnTo>
                  <a:pt x="411" y="33"/>
                </a:lnTo>
                <a:lnTo>
                  <a:pt x="414" y="37"/>
                </a:lnTo>
                <a:lnTo>
                  <a:pt x="416" y="42"/>
                </a:lnTo>
                <a:lnTo>
                  <a:pt x="417" y="46"/>
                </a:lnTo>
                <a:lnTo>
                  <a:pt x="417" y="50"/>
                </a:lnTo>
                <a:lnTo>
                  <a:pt x="417" y="55"/>
                </a:lnTo>
                <a:lnTo>
                  <a:pt x="417" y="59"/>
                </a:lnTo>
                <a:lnTo>
                  <a:pt x="415" y="68"/>
                </a:lnTo>
                <a:lnTo>
                  <a:pt x="413" y="72"/>
                </a:lnTo>
                <a:lnTo>
                  <a:pt x="411" y="76"/>
                </a:lnTo>
                <a:lnTo>
                  <a:pt x="406" y="84"/>
                </a:lnTo>
                <a:lnTo>
                  <a:pt x="395" y="99"/>
                </a:lnTo>
                <a:lnTo>
                  <a:pt x="391" y="105"/>
                </a:lnTo>
                <a:lnTo>
                  <a:pt x="387" y="112"/>
                </a:lnTo>
                <a:lnTo>
                  <a:pt x="385" y="115"/>
                </a:lnTo>
                <a:lnTo>
                  <a:pt x="384" y="118"/>
                </a:lnTo>
                <a:lnTo>
                  <a:pt x="383" y="121"/>
                </a:lnTo>
                <a:lnTo>
                  <a:pt x="383" y="124"/>
                </a:lnTo>
                <a:lnTo>
                  <a:pt x="383" y="127"/>
                </a:lnTo>
                <a:lnTo>
                  <a:pt x="384" y="129"/>
                </a:lnTo>
                <a:lnTo>
                  <a:pt x="385" y="132"/>
                </a:lnTo>
                <a:lnTo>
                  <a:pt x="388" y="134"/>
                </a:lnTo>
                <a:lnTo>
                  <a:pt x="391" y="136"/>
                </a:lnTo>
                <a:lnTo>
                  <a:pt x="395" y="138"/>
                </a:lnTo>
                <a:lnTo>
                  <a:pt x="399" y="140"/>
                </a:lnTo>
                <a:lnTo>
                  <a:pt x="405" y="142"/>
                </a:lnTo>
                <a:lnTo>
                  <a:pt x="677" y="142"/>
                </a:lnTo>
                <a:lnTo>
                  <a:pt x="677" y="336"/>
                </a:lnTo>
                <a:lnTo>
                  <a:pt x="679" y="341"/>
                </a:lnTo>
                <a:lnTo>
                  <a:pt x="681" y="345"/>
                </a:lnTo>
                <a:lnTo>
                  <a:pt x="683" y="349"/>
                </a:lnTo>
                <a:lnTo>
                  <a:pt x="685" y="352"/>
                </a:lnTo>
                <a:lnTo>
                  <a:pt x="687" y="354"/>
                </a:lnTo>
                <a:lnTo>
                  <a:pt x="690" y="355"/>
                </a:lnTo>
                <a:lnTo>
                  <a:pt x="692" y="356"/>
                </a:lnTo>
                <a:lnTo>
                  <a:pt x="695" y="356"/>
                </a:lnTo>
                <a:lnTo>
                  <a:pt x="699" y="356"/>
                </a:lnTo>
                <a:lnTo>
                  <a:pt x="701" y="355"/>
                </a:lnTo>
                <a:lnTo>
                  <a:pt x="707" y="352"/>
                </a:lnTo>
                <a:lnTo>
                  <a:pt x="713" y="348"/>
                </a:lnTo>
                <a:lnTo>
                  <a:pt x="720" y="344"/>
                </a:lnTo>
                <a:lnTo>
                  <a:pt x="734" y="334"/>
                </a:lnTo>
                <a:lnTo>
                  <a:pt x="742" y="330"/>
                </a:lnTo>
                <a:lnTo>
                  <a:pt x="750" y="327"/>
                </a:lnTo>
                <a:lnTo>
                  <a:pt x="754" y="325"/>
                </a:lnTo>
                <a:lnTo>
                  <a:pt x="758" y="324"/>
                </a:lnTo>
                <a:lnTo>
                  <a:pt x="762" y="324"/>
                </a:lnTo>
                <a:lnTo>
                  <a:pt x="766" y="324"/>
                </a:lnTo>
                <a:lnTo>
                  <a:pt x="771" y="325"/>
                </a:lnTo>
                <a:lnTo>
                  <a:pt x="775" y="326"/>
                </a:lnTo>
                <a:lnTo>
                  <a:pt x="780" y="328"/>
                </a:lnTo>
                <a:lnTo>
                  <a:pt x="785" y="331"/>
                </a:lnTo>
                <a:lnTo>
                  <a:pt x="788" y="333"/>
                </a:lnTo>
                <a:lnTo>
                  <a:pt x="792" y="336"/>
                </a:lnTo>
                <a:lnTo>
                  <a:pt x="795" y="340"/>
                </a:lnTo>
                <a:lnTo>
                  <a:pt x="799" y="343"/>
                </a:lnTo>
                <a:lnTo>
                  <a:pt x="804" y="351"/>
                </a:lnTo>
                <a:lnTo>
                  <a:pt x="809" y="361"/>
                </a:lnTo>
                <a:lnTo>
                  <a:pt x="811" y="366"/>
                </a:lnTo>
                <a:lnTo>
                  <a:pt x="813" y="371"/>
                </a:lnTo>
                <a:lnTo>
                  <a:pt x="815" y="381"/>
                </a:lnTo>
                <a:lnTo>
                  <a:pt x="817" y="391"/>
                </a:lnTo>
                <a:lnTo>
                  <a:pt x="818" y="396"/>
                </a:lnTo>
                <a:lnTo>
                  <a:pt x="818" y="402"/>
                </a:lnTo>
                <a:lnTo>
                  <a:pt x="818" y="413"/>
                </a:lnTo>
                <a:lnTo>
                  <a:pt x="816" y="423"/>
                </a:lnTo>
                <a:lnTo>
                  <a:pt x="814" y="434"/>
                </a:lnTo>
                <a:lnTo>
                  <a:pt x="811" y="444"/>
                </a:lnTo>
                <a:lnTo>
                  <a:pt x="809" y="448"/>
                </a:lnTo>
                <a:lnTo>
                  <a:pt x="806" y="453"/>
                </a:lnTo>
                <a:lnTo>
                  <a:pt x="803" y="458"/>
                </a:lnTo>
                <a:lnTo>
                  <a:pt x="800" y="462"/>
                </a:lnTo>
                <a:lnTo>
                  <a:pt x="797" y="466"/>
                </a:lnTo>
                <a:lnTo>
                  <a:pt x="794" y="470"/>
                </a:lnTo>
                <a:lnTo>
                  <a:pt x="790" y="474"/>
                </a:lnTo>
                <a:lnTo>
                  <a:pt x="786" y="477"/>
                </a:lnTo>
                <a:lnTo>
                  <a:pt x="781" y="479"/>
                </a:lnTo>
                <a:lnTo>
                  <a:pt x="777" y="481"/>
                </a:lnTo>
                <a:lnTo>
                  <a:pt x="773" y="482"/>
                </a:lnTo>
                <a:lnTo>
                  <a:pt x="768" y="483"/>
                </a:lnTo>
                <a:lnTo>
                  <a:pt x="764" y="483"/>
                </a:lnTo>
                <a:lnTo>
                  <a:pt x="760" y="483"/>
                </a:lnTo>
                <a:lnTo>
                  <a:pt x="752" y="480"/>
                </a:lnTo>
                <a:lnTo>
                  <a:pt x="744" y="477"/>
                </a:lnTo>
                <a:lnTo>
                  <a:pt x="736" y="472"/>
                </a:lnTo>
                <a:lnTo>
                  <a:pt x="721" y="461"/>
                </a:lnTo>
                <a:lnTo>
                  <a:pt x="714" y="455"/>
                </a:lnTo>
                <a:lnTo>
                  <a:pt x="708" y="451"/>
                </a:lnTo>
                <a:lnTo>
                  <a:pt x="705" y="450"/>
                </a:lnTo>
                <a:lnTo>
                  <a:pt x="702" y="448"/>
                </a:lnTo>
                <a:lnTo>
                  <a:pt x="699" y="448"/>
                </a:lnTo>
                <a:lnTo>
                  <a:pt x="695" y="447"/>
                </a:lnTo>
                <a:lnTo>
                  <a:pt x="692" y="448"/>
                </a:lnTo>
                <a:lnTo>
                  <a:pt x="690" y="448"/>
                </a:lnTo>
                <a:lnTo>
                  <a:pt x="687" y="450"/>
                </a:lnTo>
                <a:lnTo>
                  <a:pt x="685" y="452"/>
                </a:lnTo>
                <a:lnTo>
                  <a:pt x="683" y="455"/>
                </a:lnTo>
                <a:lnTo>
                  <a:pt x="681" y="459"/>
                </a:lnTo>
                <a:lnTo>
                  <a:pt x="679" y="464"/>
                </a:lnTo>
                <a:lnTo>
                  <a:pt x="677" y="469"/>
                </a:lnTo>
                <a:lnTo>
                  <a:pt x="677" y="665"/>
                </a:lnTo>
                <a:lnTo>
                  <a:pt x="405" y="66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52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6"/>
                </a:solidFill>
              </a:rPr>
              <a:t>Четвёртый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404344" y="1484784"/>
            <a:ext cx="2118085" cy="1633085"/>
          </a:xfrm>
          <a:custGeom>
            <a:avLst/>
            <a:gdLst>
              <a:gd name="T0" fmla="*/ 675 w 677"/>
              <a:gd name="T1" fmla="*/ 196 h 522"/>
              <a:gd name="T2" fmla="*/ 669 w 677"/>
              <a:gd name="T3" fmla="*/ 207 h 522"/>
              <a:gd name="T4" fmla="*/ 661 w 677"/>
              <a:gd name="T5" fmla="*/ 213 h 522"/>
              <a:gd name="T6" fmla="*/ 650 w 677"/>
              <a:gd name="T7" fmla="*/ 212 h 522"/>
              <a:gd name="T8" fmla="*/ 634 w 677"/>
              <a:gd name="T9" fmla="*/ 202 h 522"/>
              <a:gd name="T10" fmla="*/ 615 w 677"/>
              <a:gd name="T11" fmla="*/ 189 h 522"/>
              <a:gd name="T12" fmla="*/ 601 w 677"/>
              <a:gd name="T13" fmla="*/ 184 h 522"/>
              <a:gd name="T14" fmla="*/ 589 w 677"/>
              <a:gd name="T15" fmla="*/ 182 h 522"/>
              <a:gd name="T16" fmla="*/ 578 w 677"/>
              <a:gd name="T17" fmla="*/ 184 h 522"/>
              <a:gd name="T18" fmla="*/ 566 w 677"/>
              <a:gd name="T19" fmla="*/ 190 h 522"/>
              <a:gd name="T20" fmla="*/ 556 w 677"/>
              <a:gd name="T21" fmla="*/ 198 h 522"/>
              <a:gd name="T22" fmla="*/ 542 w 677"/>
              <a:gd name="T23" fmla="*/ 222 h 522"/>
              <a:gd name="T24" fmla="*/ 537 w 677"/>
              <a:gd name="T25" fmla="*/ 241 h 522"/>
              <a:gd name="T26" fmla="*/ 535 w 677"/>
              <a:gd name="T27" fmla="*/ 273 h 522"/>
              <a:gd name="T28" fmla="*/ 539 w 677"/>
              <a:gd name="T29" fmla="*/ 294 h 522"/>
              <a:gd name="T30" fmla="*/ 548 w 677"/>
              <a:gd name="T31" fmla="*/ 312 h 522"/>
              <a:gd name="T32" fmla="*/ 562 w 677"/>
              <a:gd name="T33" fmla="*/ 330 h 522"/>
              <a:gd name="T34" fmla="*/ 577 w 677"/>
              <a:gd name="T35" fmla="*/ 338 h 522"/>
              <a:gd name="T36" fmla="*/ 590 w 677"/>
              <a:gd name="T37" fmla="*/ 340 h 522"/>
              <a:gd name="T38" fmla="*/ 603 w 677"/>
              <a:gd name="T39" fmla="*/ 337 h 522"/>
              <a:gd name="T40" fmla="*/ 619 w 677"/>
              <a:gd name="T41" fmla="*/ 329 h 522"/>
              <a:gd name="T42" fmla="*/ 650 w 677"/>
              <a:gd name="T43" fmla="*/ 308 h 522"/>
              <a:gd name="T44" fmla="*/ 658 w 677"/>
              <a:gd name="T45" fmla="*/ 306 h 522"/>
              <a:gd name="T46" fmla="*/ 666 w 677"/>
              <a:gd name="T47" fmla="*/ 308 h 522"/>
              <a:gd name="T48" fmla="*/ 673 w 677"/>
              <a:gd name="T49" fmla="*/ 317 h 522"/>
              <a:gd name="T50" fmla="*/ 405 w 677"/>
              <a:gd name="T51" fmla="*/ 522 h 522"/>
              <a:gd name="T52" fmla="*/ 388 w 677"/>
              <a:gd name="T53" fmla="*/ 513 h 522"/>
              <a:gd name="T54" fmla="*/ 383 w 677"/>
              <a:gd name="T55" fmla="*/ 506 h 522"/>
              <a:gd name="T56" fmla="*/ 385 w 677"/>
              <a:gd name="T57" fmla="*/ 495 h 522"/>
              <a:gd name="T58" fmla="*/ 406 w 677"/>
              <a:gd name="T59" fmla="*/ 463 h 522"/>
              <a:gd name="T60" fmla="*/ 416 w 677"/>
              <a:gd name="T61" fmla="*/ 441 h 522"/>
              <a:gd name="T62" fmla="*/ 417 w 677"/>
              <a:gd name="T63" fmla="*/ 429 h 522"/>
              <a:gd name="T64" fmla="*/ 414 w 677"/>
              <a:gd name="T65" fmla="*/ 418 h 522"/>
              <a:gd name="T66" fmla="*/ 407 w 677"/>
              <a:gd name="T67" fmla="*/ 406 h 522"/>
              <a:gd name="T68" fmla="*/ 392 w 677"/>
              <a:gd name="T69" fmla="*/ 393 h 522"/>
              <a:gd name="T70" fmla="*/ 377 w 677"/>
              <a:gd name="T71" fmla="*/ 386 h 522"/>
              <a:gd name="T72" fmla="*/ 355 w 677"/>
              <a:gd name="T73" fmla="*/ 381 h 522"/>
              <a:gd name="T74" fmla="*/ 325 w 677"/>
              <a:gd name="T75" fmla="*/ 381 h 522"/>
              <a:gd name="T76" fmla="*/ 296 w 677"/>
              <a:gd name="T77" fmla="*/ 388 h 522"/>
              <a:gd name="T78" fmla="*/ 281 w 677"/>
              <a:gd name="T79" fmla="*/ 397 h 522"/>
              <a:gd name="T80" fmla="*/ 269 w 677"/>
              <a:gd name="T81" fmla="*/ 409 h 522"/>
              <a:gd name="T82" fmla="*/ 261 w 677"/>
              <a:gd name="T83" fmla="*/ 423 h 522"/>
              <a:gd name="T84" fmla="*/ 259 w 677"/>
              <a:gd name="T85" fmla="*/ 436 h 522"/>
              <a:gd name="T86" fmla="*/ 262 w 677"/>
              <a:gd name="T87" fmla="*/ 450 h 522"/>
              <a:gd name="T88" fmla="*/ 274 w 677"/>
              <a:gd name="T89" fmla="*/ 472 h 522"/>
              <a:gd name="T90" fmla="*/ 288 w 677"/>
              <a:gd name="T91" fmla="*/ 492 h 522"/>
              <a:gd name="T92" fmla="*/ 291 w 677"/>
              <a:gd name="T93" fmla="*/ 503 h 522"/>
              <a:gd name="T94" fmla="*/ 289 w 677"/>
              <a:gd name="T95" fmla="*/ 511 h 522"/>
              <a:gd name="T96" fmla="*/ 280 w 677"/>
              <a:gd name="T97" fmla="*/ 517 h 522"/>
              <a:gd name="T98" fmla="*/ 0 w 677"/>
              <a:gd name="T99" fmla="*/ 522 h 52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77"/>
              <a:gd name="T151" fmla="*/ 0 h 522"/>
              <a:gd name="T152" fmla="*/ 677 w 677"/>
              <a:gd name="T153" fmla="*/ 522 h 52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77" h="522">
                <a:moveTo>
                  <a:pt x="677" y="0"/>
                </a:moveTo>
                <a:lnTo>
                  <a:pt x="677" y="193"/>
                </a:lnTo>
                <a:lnTo>
                  <a:pt x="675" y="196"/>
                </a:lnTo>
                <a:lnTo>
                  <a:pt x="674" y="200"/>
                </a:lnTo>
                <a:lnTo>
                  <a:pt x="671" y="205"/>
                </a:lnTo>
                <a:lnTo>
                  <a:pt x="669" y="207"/>
                </a:lnTo>
                <a:lnTo>
                  <a:pt x="668" y="209"/>
                </a:lnTo>
                <a:lnTo>
                  <a:pt x="665" y="212"/>
                </a:lnTo>
                <a:lnTo>
                  <a:pt x="661" y="213"/>
                </a:lnTo>
                <a:lnTo>
                  <a:pt x="657" y="214"/>
                </a:lnTo>
                <a:lnTo>
                  <a:pt x="654" y="213"/>
                </a:lnTo>
                <a:lnTo>
                  <a:pt x="650" y="212"/>
                </a:lnTo>
                <a:lnTo>
                  <a:pt x="646" y="210"/>
                </a:lnTo>
                <a:lnTo>
                  <a:pt x="642" y="208"/>
                </a:lnTo>
                <a:lnTo>
                  <a:pt x="634" y="202"/>
                </a:lnTo>
                <a:lnTo>
                  <a:pt x="627" y="197"/>
                </a:lnTo>
                <a:lnTo>
                  <a:pt x="620" y="192"/>
                </a:lnTo>
                <a:lnTo>
                  <a:pt x="615" y="189"/>
                </a:lnTo>
                <a:lnTo>
                  <a:pt x="610" y="187"/>
                </a:lnTo>
                <a:lnTo>
                  <a:pt x="606" y="185"/>
                </a:lnTo>
                <a:lnTo>
                  <a:pt x="601" y="184"/>
                </a:lnTo>
                <a:lnTo>
                  <a:pt x="597" y="183"/>
                </a:lnTo>
                <a:lnTo>
                  <a:pt x="593" y="182"/>
                </a:lnTo>
                <a:lnTo>
                  <a:pt x="589" y="182"/>
                </a:lnTo>
                <a:lnTo>
                  <a:pt x="586" y="183"/>
                </a:lnTo>
                <a:lnTo>
                  <a:pt x="582" y="183"/>
                </a:lnTo>
                <a:lnTo>
                  <a:pt x="578" y="184"/>
                </a:lnTo>
                <a:lnTo>
                  <a:pt x="574" y="186"/>
                </a:lnTo>
                <a:lnTo>
                  <a:pt x="569" y="188"/>
                </a:lnTo>
                <a:lnTo>
                  <a:pt x="566" y="190"/>
                </a:lnTo>
                <a:lnTo>
                  <a:pt x="562" y="192"/>
                </a:lnTo>
                <a:lnTo>
                  <a:pt x="559" y="195"/>
                </a:lnTo>
                <a:lnTo>
                  <a:pt x="556" y="198"/>
                </a:lnTo>
                <a:lnTo>
                  <a:pt x="551" y="205"/>
                </a:lnTo>
                <a:lnTo>
                  <a:pt x="546" y="213"/>
                </a:lnTo>
                <a:lnTo>
                  <a:pt x="542" y="222"/>
                </a:lnTo>
                <a:lnTo>
                  <a:pt x="539" y="231"/>
                </a:lnTo>
                <a:lnTo>
                  <a:pt x="538" y="236"/>
                </a:lnTo>
                <a:lnTo>
                  <a:pt x="537" y="241"/>
                </a:lnTo>
                <a:lnTo>
                  <a:pt x="535" y="253"/>
                </a:lnTo>
                <a:lnTo>
                  <a:pt x="535" y="263"/>
                </a:lnTo>
                <a:lnTo>
                  <a:pt x="535" y="273"/>
                </a:lnTo>
                <a:lnTo>
                  <a:pt x="536" y="279"/>
                </a:lnTo>
                <a:lnTo>
                  <a:pt x="537" y="284"/>
                </a:lnTo>
                <a:lnTo>
                  <a:pt x="539" y="294"/>
                </a:lnTo>
                <a:lnTo>
                  <a:pt x="543" y="303"/>
                </a:lnTo>
                <a:lnTo>
                  <a:pt x="545" y="308"/>
                </a:lnTo>
                <a:lnTo>
                  <a:pt x="548" y="312"/>
                </a:lnTo>
                <a:lnTo>
                  <a:pt x="552" y="319"/>
                </a:lnTo>
                <a:lnTo>
                  <a:pt x="557" y="325"/>
                </a:lnTo>
                <a:lnTo>
                  <a:pt x="562" y="330"/>
                </a:lnTo>
                <a:lnTo>
                  <a:pt x="568" y="334"/>
                </a:lnTo>
                <a:lnTo>
                  <a:pt x="573" y="337"/>
                </a:lnTo>
                <a:lnTo>
                  <a:pt x="577" y="338"/>
                </a:lnTo>
                <a:lnTo>
                  <a:pt x="582" y="340"/>
                </a:lnTo>
                <a:lnTo>
                  <a:pt x="586" y="340"/>
                </a:lnTo>
                <a:lnTo>
                  <a:pt x="590" y="340"/>
                </a:lnTo>
                <a:lnTo>
                  <a:pt x="595" y="340"/>
                </a:lnTo>
                <a:lnTo>
                  <a:pt x="599" y="339"/>
                </a:lnTo>
                <a:lnTo>
                  <a:pt x="603" y="337"/>
                </a:lnTo>
                <a:lnTo>
                  <a:pt x="607" y="336"/>
                </a:lnTo>
                <a:lnTo>
                  <a:pt x="611" y="334"/>
                </a:lnTo>
                <a:lnTo>
                  <a:pt x="619" y="329"/>
                </a:lnTo>
                <a:lnTo>
                  <a:pt x="633" y="318"/>
                </a:lnTo>
                <a:lnTo>
                  <a:pt x="647" y="309"/>
                </a:lnTo>
                <a:lnTo>
                  <a:pt x="650" y="308"/>
                </a:lnTo>
                <a:lnTo>
                  <a:pt x="653" y="307"/>
                </a:lnTo>
                <a:lnTo>
                  <a:pt x="656" y="306"/>
                </a:lnTo>
                <a:lnTo>
                  <a:pt x="658" y="306"/>
                </a:lnTo>
                <a:lnTo>
                  <a:pt x="661" y="306"/>
                </a:lnTo>
                <a:lnTo>
                  <a:pt x="664" y="307"/>
                </a:lnTo>
                <a:lnTo>
                  <a:pt x="666" y="308"/>
                </a:lnTo>
                <a:lnTo>
                  <a:pt x="668" y="310"/>
                </a:lnTo>
                <a:lnTo>
                  <a:pt x="671" y="313"/>
                </a:lnTo>
                <a:lnTo>
                  <a:pt x="673" y="317"/>
                </a:lnTo>
                <a:lnTo>
                  <a:pt x="677" y="328"/>
                </a:lnTo>
                <a:lnTo>
                  <a:pt x="677" y="522"/>
                </a:lnTo>
                <a:lnTo>
                  <a:pt x="405" y="522"/>
                </a:lnTo>
                <a:lnTo>
                  <a:pt x="398" y="519"/>
                </a:lnTo>
                <a:lnTo>
                  <a:pt x="392" y="516"/>
                </a:lnTo>
                <a:lnTo>
                  <a:pt x="388" y="513"/>
                </a:lnTo>
                <a:lnTo>
                  <a:pt x="386" y="511"/>
                </a:lnTo>
                <a:lnTo>
                  <a:pt x="385" y="510"/>
                </a:lnTo>
                <a:lnTo>
                  <a:pt x="383" y="506"/>
                </a:lnTo>
                <a:lnTo>
                  <a:pt x="383" y="502"/>
                </a:lnTo>
                <a:lnTo>
                  <a:pt x="383" y="499"/>
                </a:lnTo>
                <a:lnTo>
                  <a:pt x="385" y="495"/>
                </a:lnTo>
                <a:lnTo>
                  <a:pt x="390" y="486"/>
                </a:lnTo>
                <a:lnTo>
                  <a:pt x="396" y="477"/>
                </a:lnTo>
                <a:lnTo>
                  <a:pt x="406" y="463"/>
                </a:lnTo>
                <a:lnTo>
                  <a:pt x="411" y="456"/>
                </a:lnTo>
                <a:lnTo>
                  <a:pt x="414" y="448"/>
                </a:lnTo>
                <a:lnTo>
                  <a:pt x="416" y="441"/>
                </a:lnTo>
                <a:lnTo>
                  <a:pt x="417" y="438"/>
                </a:lnTo>
                <a:lnTo>
                  <a:pt x="417" y="435"/>
                </a:lnTo>
                <a:lnTo>
                  <a:pt x="417" y="429"/>
                </a:lnTo>
                <a:lnTo>
                  <a:pt x="416" y="422"/>
                </a:lnTo>
                <a:lnTo>
                  <a:pt x="415" y="420"/>
                </a:lnTo>
                <a:lnTo>
                  <a:pt x="414" y="418"/>
                </a:lnTo>
                <a:lnTo>
                  <a:pt x="412" y="414"/>
                </a:lnTo>
                <a:lnTo>
                  <a:pt x="410" y="410"/>
                </a:lnTo>
                <a:lnTo>
                  <a:pt x="407" y="406"/>
                </a:lnTo>
                <a:lnTo>
                  <a:pt x="404" y="402"/>
                </a:lnTo>
                <a:lnTo>
                  <a:pt x="400" y="399"/>
                </a:lnTo>
                <a:lnTo>
                  <a:pt x="392" y="393"/>
                </a:lnTo>
                <a:lnTo>
                  <a:pt x="387" y="391"/>
                </a:lnTo>
                <a:lnTo>
                  <a:pt x="382" y="388"/>
                </a:lnTo>
                <a:lnTo>
                  <a:pt x="377" y="386"/>
                </a:lnTo>
                <a:lnTo>
                  <a:pt x="372" y="385"/>
                </a:lnTo>
                <a:lnTo>
                  <a:pt x="361" y="382"/>
                </a:lnTo>
                <a:lnTo>
                  <a:pt x="355" y="381"/>
                </a:lnTo>
                <a:lnTo>
                  <a:pt x="349" y="380"/>
                </a:lnTo>
                <a:lnTo>
                  <a:pt x="337" y="380"/>
                </a:lnTo>
                <a:lnTo>
                  <a:pt x="325" y="381"/>
                </a:lnTo>
                <a:lnTo>
                  <a:pt x="313" y="383"/>
                </a:lnTo>
                <a:lnTo>
                  <a:pt x="301" y="386"/>
                </a:lnTo>
                <a:lnTo>
                  <a:pt x="296" y="388"/>
                </a:lnTo>
                <a:lnTo>
                  <a:pt x="291" y="391"/>
                </a:lnTo>
                <a:lnTo>
                  <a:pt x="286" y="394"/>
                </a:lnTo>
                <a:lnTo>
                  <a:pt x="281" y="397"/>
                </a:lnTo>
                <a:lnTo>
                  <a:pt x="277" y="400"/>
                </a:lnTo>
                <a:lnTo>
                  <a:pt x="273" y="404"/>
                </a:lnTo>
                <a:lnTo>
                  <a:pt x="269" y="409"/>
                </a:lnTo>
                <a:lnTo>
                  <a:pt x="266" y="413"/>
                </a:lnTo>
                <a:lnTo>
                  <a:pt x="263" y="418"/>
                </a:lnTo>
                <a:lnTo>
                  <a:pt x="261" y="423"/>
                </a:lnTo>
                <a:lnTo>
                  <a:pt x="260" y="427"/>
                </a:lnTo>
                <a:lnTo>
                  <a:pt x="259" y="432"/>
                </a:lnTo>
                <a:lnTo>
                  <a:pt x="259" y="436"/>
                </a:lnTo>
                <a:lnTo>
                  <a:pt x="260" y="440"/>
                </a:lnTo>
                <a:lnTo>
                  <a:pt x="260" y="445"/>
                </a:lnTo>
                <a:lnTo>
                  <a:pt x="262" y="450"/>
                </a:lnTo>
                <a:lnTo>
                  <a:pt x="265" y="457"/>
                </a:lnTo>
                <a:lnTo>
                  <a:pt x="269" y="465"/>
                </a:lnTo>
                <a:lnTo>
                  <a:pt x="274" y="472"/>
                </a:lnTo>
                <a:lnTo>
                  <a:pt x="279" y="479"/>
                </a:lnTo>
                <a:lnTo>
                  <a:pt x="284" y="486"/>
                </a:lnTo>
                <a:lnTo>
                  <a:pt x="288" y="492"/>
                </a:lnTo>
                <a:lnTo>
                  <a:pt x="290" y="498"/>
                </a:lnTo>
                <a:lnTo>
                  <a:pt x="291" y="501"/>
                </a:lnTo>
                <a:lnTo>
                  <a:pt x="291" y="503"/>
                </a:lnTo>
                <a:lnTo>
                  <a:pt x="291" y="506"/>
                </a:lnTo>
                <a:lnTo>
                  <a:pt x="290" y="508"/>
                </a:lnTo>
                <a:lnTo>
                  <a:pt x="289" y="511"/>
                </a:lnTo>
                <a:lnTo>
                  <a:pt x="286" y="513"/>
                </a:lnTo>
                <a:lnTo>
                  <a:pt x="284" y="515"/>
                </a:lnTo>
                <a:lnTo>
                  <a:pt x="280" y="517"/>
                </a:lnTo>
                <a:lnTo>
                  <a:pt x="276" y="520"/>
                </a:lnTo>
                <a:lnTo>
                  <a:pt x="270" y="521"/>
                </a:lnTo>
                <a:lnTo>
                  <a:pt x="0" y="522"/>
                </a:lnTo>
                <a:lnTo>
                  <a:pt x="0" y="0"/>
                </a:lnTo>
                <a:lnTo>
                  <a:pt x="67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52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6"/>
                </a:solidFill>
              </a:rPr>
              <a:t>Первый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элементов (квадрат)</a:t>
            </a:r>
            <a:endParaRPr lang="ru-RU" dirty="0"/>
          </a:p>
        </p:txBody>
      </p:sp>
      <p:sp>
        <p:nvSpPr>
          <p:cNvPr id="3" name="Freeform 39"/>
          <p:cNvSpPr>
            <a:spLocks/>
          </p:cNvSpPr>
          <p:nvPr/>
        </p:nvSpPr>
        <p:spPr bwMode="auto">
          <a:xfrm>
            <a:off x="2104064" y="4416606"/>
            <a:ext cx="1635098" cy="2001633"/>
          </a:xfrm>
          <a:custGeom>
            <a:avLst/>
            <a:gdLst>
              <a:gd name="T0" fmla="*/ 0 w 694"/>
              <a:gd name="T1" fmla="*/ 839 h 839"/>
              <a:gd name="T2" fmla="*/ 0 w 694"/>
              <a:gd name="T3" fmla="*/ 152 h 839"/>
              <a:gd name="T4" fmla="*/ 286 w 694"/>
              <a:gd name="T5" fmla="*/ 152 h 839"/>
              <a:gd name="T6" fmla="*/ 261 w 694"/>
              <a:gd name="T7" fmla="*/ 69 h 839"/>
              <a:gd name="T8" fmla="*/ 347 w 694"/>
              <a:gd name="T9" fmla="*/ 0 h 839"/>
              <a:gd name="T10" fmla="*/ 429 w 694"/>
              <a:gd name="T11" fmla="*/ 65 h 839"/>
              <a:gd name="T12" fmla="*/ 398 w 694"/>
              <a:gd name="T13" fmla="*/ 152 h 839"/>
              <a:gd name="T14" fmla="*/ 694 w 694"/>
              <a:gd name="T15" fmla="*/ 153 h 839"/>
              <a:gd name="T16" fmla="*/ 692 w 694"/>
              <a:gd name="T17" fmla="*/ 443 h 839"/>
              <a:gd name="T18" fmla="*/ 607 w 694"/>
              <a:gd name="T19" fmla="*/ 415 h 839"/>
              <a:gd name="T20" fmla="*/ 542 w 694"/>
              <a:gd name="T21" fmla="*/ 494 h 839"/>
              <a:gd name="T22" fmla="*/ 608 w 694"/>
              <a:gd name="T23" fmla="*/ 579 h 839"/>
              <a:gd name="T24" fmla="*/ 692 w 694"/>
              <a:gd name="T25" fmla="*/ 551 h 839"/>
              <a:gd name="T26" fmla="*/ 692 w 694"/>
              <a:gd name="T27" fmla="*/ 839 h 839"/>
              <a:gd name="T28" fmla="*/ 0 w 694"/>
              <a:gd name="T29" fmla="*/ 839 h 8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94"/>
              <a:gd name="T46" fmla="*/ 0 h 839"/>
              <a:gd name="T47" fmla="*/ 694 w 694"/>
              <a:gd name="T48" fmla="*/ 839 h 83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94" h="839">
                <a:moveTo>
                  <a:pt x="0" y="839"/>
                </a:moveTo>
                <a:cubicBezTo>
                  <a:pt x="0" y="839"/>
                  <a:pt x="1" y="282"/>
                  <a:pt x="0" y="152"/>
                </a:cubicBezTo>
                <a:cubicBezTo>
                  <a:pt x="0" y="152"/>
                  <a:pt x="237" y="152"/>
                  <a:pt x="286" y="152"/>
                </a:cubicBezTo>
                <a:cubicBezTo>
                  <a:pt x="321" y="120"/>
                  <a:pt x="264" y="111"/>
                  <a:pt x="261" y="69"/>
                </a:cubicBezTo>
                <a:cubicBezTo>
                  <a:pt x="258" y="27"/>
                  <a:pt x="296" y="0"/>
                  <a:pt x="347" y="0"/>
                </a:cubicBezTo>
                <a:cubicBezTo>
                  <a:pt x="398" y="0"/>
                  <a:pt x="429" y="22"/>
                  <a:pt x="429" y="65"/>
                </a:cubicBezTo>
                <a:cubicBezTo>
                  <a:pt x="429" y="108"/>
                  <a:pt x="376" y="110"/>
                  <a:pt x="398" y="152"/>
                </a:cubicBezTo>
                <a:cubicBezTo>
                  <a:pt x="541" y="152"/>
                  <a:pt x="635" y="153"/>
                  <a:pt x="694" y="153"/>
                </a:cubicBezTo>
                <a:cubicBezTo>
                  <a:pt x="691" y="221"/>
                  <a:pt x="694" y="403"/>
                  <a:pt x="692" y="443"/>
                </a:cubicBezTo>
                <a:cubicBezTo>
                  <a:pt x="653" y="473"/>
                  <a:pt x="642" y="415"/>
                  <a:pt x="607" y="415"/>
                </a:cubicBezTo>
                <a:cubicBezTo>
                  <a:pt x="572" y="415"/>
                  <a:pt x="541" y="432"/>
                  <a:pt x="542" y="494"/>
                </a:cubicBezTo>
                <a:cubicBezTo>
                  <a:pt x="543" y="556"/>
                  <a:pt x="569" y="579"/>
                  <a:pt x="608" y="579"/>
                </a:cubicBezTo>
                <a:cubicBezTo>
                  <a:pt x="647" y="579"/>
                  <a:pt x="650" y="518"/>
                  <a:pt x="692" y="551"/>
                </a:cubicBezTo>
                <a:cubicBezTo>
                  <a:pt x="692" y="695"/>
                  <a:pt x="692" y="839"/>
                  <a:pt x="692" y="839"/>
                </a:cubicBezTo>
                <a:lnTo>
                  <a:pt x="0" y="83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4" name="Freeform 40"/>
          <p:cNvSpPr>
            <a:spLocks/>
          </p:cNvSpPr>
          <p:nvPr/>
        </p:nvSpPr>
        <p:spPr bwMode="auto">
          <a:xfrm>
            <a:off x="3384080" y="4774551"/>
            <a:ext cx="1998770" cy="1649415"/>
          </a:xfrm>
          <a:custGeom>
            <a:avLst/>
            <a:gdLst>
              <a:gd name="T0" fmla="*/ 839 w 839"/>
              <a:gd name="T1" fmla="*/ 689 h 689"/>
              <a:gd name="T2" fmla="*/ 150 w 839"/>
              <a:gd name="T3" fmla="*/ 687 h 689"/>
              <a:gd name="T4" fmla="*/ 152 w 839"/>
              <a:gd name="T5" fmla="*/ 405 h 689"/>
              <a:gd name="T6" fmla="*/ 67 w 839"/>
              <a:gd name="T7" fmla="*/ 431 h 689"/>
              <a:gd name="T8" fmla="*/ 0 w 839"/>
              <a:gd name="T9" fmla="*/ 344 h 689"/>
              <a:gd name="T10" fmla="*/ 65 w 839"/>
              <a:gd name="T11" fmla="*/ 262 h 689"/>
              <a:gd name="T12" fmla="*/ 152 w 839"/>
              <a:gd name="T13" fmla="*/ 293 h 689"/>
              <a:gd name="T14" fmla="*/ 151 w 839"/>
              <a:gd name="T15" fmla="*/ 3 h 689"/>
              <a:gd name="T16" fmla="*/ 442 w 839"/>
              <a:gd name="T17" fmla="*/ 2 h 689"/>
              <a:gd name="T18" fmla="*/ 415 w 839"/>
              <a:gd name="T19" fmla="*/ 81 h 689"/>
              <a:gd name="T20" fmla="*/ 494 w 839"/>
              <a:gd name="T21" fmla="*/ 151 h 689"/>
              <a:gd name="T22" fmla="*/ 579 w 839"/>
              <a:gd name="T23" fmla="*/ 85 h 689"/>
              <a:gd name="T24" fmla="*/ 556 w 839"/>
              <a:gd name="T25" fmla="*/ 0 h 689"/>
              <a:gd name="T26" fmla="*/ 839 w 839"/>
              <a:gd name="T27" fmla="*/ 2 h 689"/>
              <a:gd name="T28" fmla="*/ 839 w 839"/>
              <a:gd name="T29" fmla="*/ 293 h 689"/>
              <a:gd name="T30" fmla="*/ 765 w 839"/>
              <a:gd name="T31" fmla="*/ 263 h 689"/>
              <a:gd name="T32" fmla="*/ 687 w 839"/>
              <a:gd name="T33" fmla="*/ 351 h 689"/>
              <a:gd name="T34" fmla="*/ 763 w 839"/>
              <a:gd name="T35" fmla="*/ 433 h 689"/>
              <a:gd name="T36" fmla="*/ 839 w 839"/>
              <a:gd name="T37" fmla="*/ 401 h 689"/>
              <a:gd name="T38" fmla="*/ 839 w 839"/>
              <a:gd name="T39" fmla="*/ 689 h 6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39"/>
              <a:gd name="T61" fmla="*/ 0 h 689"/>
              <a:gd name="T62" fmla="*/ 839 w 839"/>
              <a:gd name="T63" fmla="*/ 689 h 6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39" h="689">
                <a:moveTo>
                  <a:pt x="839" y="689"/>
                </a:moveTo>
                <a:cubicBezTo>
                  <a:pt x="711" y="689"/>
                  <a:pt x="280" y="686"/>
                  <a:pt x="150" y="687"/>
                </a:cubicBezTo>
                <a:cubicBezTo>
                  <a:pt x="150" y="687"/>
                  <a:pt x="152" y="454"/>
                  <a:pt x="152" y="405"/>
                </a:cubicBezTo>
                <a:cubicBezTo>
                  <a:pt x="120" y="370"/>
                  <a:pt x="111" y="428"/>
                  <a:pt x="67" y="431"/>
                </a:cubicBezTo>
                <a:cubicBezTo>
                  <a:pt x="23" y="434"/>
                  <a:pt x="0" y="395"/>
                  <a:pt x="0" y="344"/>
                </a:cubicBezTo>
                <a:cubicBezTo>
                  <a:pt x="0" y="293"/>
                  <a:pt x="22" y="262"/>
                  <a:pt x="65" y="262"/>
                </a:cubicBezTo>
                <a:cubicBezTo>
                  <a:pt x="108" y="262"/>
                  <a:pt x="110" y="315"/>
                  <a:pt x="152" y="293"/>
                </a:cubicBezTo>
                <a:cubicBezTo>
                  <a:pt x="152" y="152"/>
                  <a:pt x="151" y="62"/>
                  <a:pt x="151" y="3"/>
                </a:cubicBezTo>
                <a:cubicBezTo>
                  <a:pt x="215" y="1"/>
                  <a:pt x="400" y="2"/>
                  <a:pt x="442" y="2"/>
                </a:cubicBezTo>
                <a:cubicBezTo>
                  <a:pt x="480" y="40"/>
                  <a:pt x="415" y="46"/>
                  <a:pt x="415" y="81"/>
                </a:cubicBezTo>
                <a:cubicBezTo>
                  <a:pt x="415" y="116"/>
                  <a:pt x="432" y="152"/>
                  <a:pt x="494" y="151"/>
                </a:cubicBezTo>
                <a:cubicBezTo>
                  <a:pt x="556" y="150"/>
                  <a:pt x="579" y="124"/>
                  <a:pt x="579" y="85"/>
                </a:cubicBezTo>
                <a:cubicBezTo>
                  <a:pt x="579" y="46"/>
                  <a:pt x="523" y="42"/>
                  <a:pt x="556" y="0"/>
                </a:cubicBezTo>
                <a:cubicBezTo>
                  <a:pt x="700" y="0"/>
                  <a:pt x="839" y="2"/>
                  <a:pt x="839" y="2"/>
                </a:cubicBezTo>
                <a:cubicBezTo>
                  <a:pt x="837" y="80"/>
                  <a:pt x="839" y="161"/>
                  <a:pt x="839" y="293"/>
                </a:cubicBezTo>
                <a:cubicBezTo>
                  <a:pt x="809" y="333"/>
                  <a:pt x="811" y="263"/>
                  <a:pt x="765" y="263"/>
                </a:cubicBezTo>
                <a:cubicBezTo>
                  <a:pt x="719" y="263"/>
                  <a:pt x="689" y="291"/>
                  <a:pt x="687" y="351"/>
                </a:cubicBezTo>
                <a:cubicBezTo>
                  <a:pt x="685" y="411"/>
                  <a:pt x="725" y="435"/>
                  <a:pt x="763" y="433"/>
                </a:cubicBezTo>
                <a:cubicBezTo>
                  <a:pt x="801" y="431"/>
                  <a:pt x="807" y="369"/>
                  <a:pt x="839" y="401"/>
                </a:cubicBezTo>
                <a:cubicBezTo>
                  <a:pt x="839" y="445"/>
                  <a:pt x="839" y="636"/>
                  <a:pt x="839" y="68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5" name="Freeform 41"/>
          <p:cNvSpPr>
            <a:spLocks/>
          </p:cNvSpPr>
          <p:nvPr/>
        </p:nvSpPr>
        <p:spPr bwMode="auto">
          <a:xfrm>
            <a:off x="5019176" y="4771688"/>
            <a:ext cx="2010225" cy="1646550"/>
          </a:xfrm>
          <a:custGeom>
            <a:avLst/>
            <a:gdLst>
              <a:gd name="T0" fmla="*/ 842 w 842"/>
              <a:gd name="T1" fmla="*/ 690 h 690"/>
              <a:gd name="T2" fmla="*/ 155 w 842"/>
              <a:gd name="T3" fmla="*/ 690 h 690"/>
              <a:gd name="T4" fmla="*/ 155 w 842"/>
              <a:gd name="T5" fmla="*/ 406 h 690"/>
              <a:gd name="T6" fmla="*/ 70 w 842"/>
              <a:gd name="T7" fmla="*/ 434 h 690"/>
              <a:gd name="T8" fmla="*/ 3 w 842"/>
              <a:gd name="T9" fmla="*/ 345 h 690"/>
              <a:gd name="T10" fmla="*/ 68 w 842"/>
              <a:gd name="T11" fmla="*/ 263 h 690"/>
              <a:gd name="T12" fmla="*/ 155 w 842"/>
              <a:gd name="T13" fmla="*/ 294 h 690"/>
              <a:gd name="T14" fmla="*/ 154 w 842"/>
              <a:gd name="T15" fmla="*/ 2 h 690"/>
              <a:gd name="T16" fmla="*/ 444 w 842"/>
              <a:gd name="T17" fmla="*/ 2 h 690"/>
              <a:gd name="T18" fmla="*/ 418 w 842"/>
              <a:gd name="T19" fmla="*/ 82 h 690"/>
              <a:gd name="T20" fmla="*/ 497 w 842"/>
              <a:gd name="T21" fmla="*/ 152 h 690"/>
              <a:gd name="T22" fmla="*/ 582 w 842"/>
              <a:gd name="T23" fmla="*/ 86 h 690"/>
              <a:gd name="T24" fmla="*/ 554 w 842"/>
              <a:gd name="T25" fmla="*/ 2 h 690"/>
              <a:gd name="T26" fmla="*/ 842 w 842"/>
              <a:gd name="T27" fmla="*/ 2 h 690"/>
              <a:gd name="T28" fmla="*/ 842 w 842"/>
              <a:gd name="T29" fmla="*/ 690 h 6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42"/>
              <a:gd name="T46" fmla="*/ 0 h 690"/>
              <a:gd name="T47" fmla="*/ 842 w 842"/>
              <a:gd name="T48" fmla="*/ 690 h 6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42" h="690">
                <a:moveTo>
                  <a:pt x="842" y="690"/>
                </a:moveTo>
                <a:cubicBezTo>
                  <a:pt x="714" y="690"/>
                  <a:pt x="285" y="689"/>
                  <a:pt x="155" y="690"/>
                </a:cubicBezTo>
                <a:cubicBezTo>
                  <a:pt x="155" y="690"/>
                  <a:pt x="155" y="455"/>
                  <a:pt x="155" y="406"/>
                </a:cubicBezTo>
                <a:cubicBezTo>
                  <a:pt x="120" y="376"/>
                  <a:pt x="126" y="436"/>
                  <a:pt x="70" y="434"/>
                </a:cubicBezTo>
                <a:cubicBezTo>
                  <a:pt x="14" y="432"/>
                  <a:pt x="0" y="394"/>
                  <a:pt x="3" y="345"/>
                </a:cubicBezTo>
                <a:cubicBezTo>
                  <a:pt x="6" y="296"/>
                  <a:pt x="12" y="268"/>
                  <a:pt x="68" y="263"/>
                </a:cubicBezTo>
                <a:cubicBezTo>
                  <a:pt x="124" y="258"/>
                  <a:pt x="122" y="326"/>
                  <a:pt x="155" y="294"/>
                </a:cubicBezTo>
                <a:cubicBezTo>
                  <a:pt x="155" y="153"/>
                  <a:pt x="154" y="61"/>
                  <a:pt x="154" y="2"/>
                </a:cubicBezTo>
                <a:cubicBezTo>
                  <a:pt x="218" y="0"/>
                  <a:pt x="402" y="2"/>
                  <a:pt x="444" y="2"/>
                </a:cubicBezTo>
                <a:cubicBezTo>
                  <a:pt x="482" y="40"/>
                  <a:pt x="418" y="47"/>
                  <a:pt x="418" y="82"/>
                </a:cubicBezTo>
                <a:cubicBezTo>
                  <a:pt x="418" y="117"/>
                  <a:pt x="435" y="153"/>
                  <a:pt x="497" y="152"/>
                </a:cubicBezTo>
                <a:cubicBezTo>
                  <a:pt x="559" y="151"/>
                  <a:pt x="582" y="125"/>
                  <a:pt x="582" y="86"/>
                </a:cubicBezTo>
                <a:cubicBezTo>
                  <a:pt x="582" y="47"/>
                  <a:pt x="521" y="44"/>
                  <a:pt x="554" y="2"/>
                </a:cubicBezTo>
                <a:cubicBezTo>
                  <a:pt x="698" y="2"/>
                  <a:pt x="842" y="2"/>
                  <a:pt x="842" y="2"/>
                </a:cubicBezTo>
                <a:cubicBezTo>
                  <a:pt x="840" y="130"/>
                  <a:pt x="842" y="548"/>
                  <a:pt x="842" y="69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6" name="Freeform 43"/>
          <p:cNvSpPr>
            <a:spLocks/>
          </p:cNvSpPr>
          <p:nvPr/>
        </p:nvSpPr>
        <p:spPr bwMode="auto">
          <a:xfrm rot="10800000">
            <a:off x="5024903" y="3128001"/>
            <a:ext cx="2004498" cy="2007360"/>
          </a:xfrm>
          <a:custGeom>
            <a:avLst/>
            <a:gdLst>
              <a:gd name="T0" fmla="*/ 0 w 840"/>
              <a:gd name="T1" fmla="*/ 150 h 840"/>
              <a:gd name="T2" fmla="*/ 281 w 840"/>
              <a:gd name="T3" fmla="*/ 149 h 840"/>
              <a:gd name="T4" fmla="*/ 263 w 840"/>
              <a:gd name="T5" fmla="*/ 71 h 840"/>
              <a:gd name="T6" fmla="*/ 342 w 840"/>
              <a:gd name="T7" fmla="*/ 0 h 840"/>
              <a:gd name="T8" fmla="*/ 425 w 840"/>
              <a:gd name="T9" fmla="*/ 63 h 840"/>
              <a:gd name="T10" fmla="*/ 401 w 840"/>
              <a:gd name="T11" fmla="*/ 151 h 840"/>
              <a:gd name="T12" fmla="*/ 688 w 840"/>
              <a:gd name="T13" fmla="*/ 150 h 840"/>
              <a:gd name="T14" fmla="*/ 688 w 840"/>
              <a:gd name="T15" fmla="*/ 434 h 840"/>
              <a:gd name="T16" fmla="*/ 773 w 840"/>
              <a:gd name="T17" fmla="*/ 408 h 840"/>
              <a:gd name="T18" fmla="*/ 840 w 840"/>
              <a:gd name="T19" fmla="*/ 495 h 840"/>
              <a:gd name="T20" fmla="*/ 775 w 840"/>
              <a:gd name="T21" fmla="*/ 577 h 840"/>
              <a:gd name="T22" fmla="*/ 688 w 840"/>
              <a:gd name="T23" fmla="*/ 546 h 840"/>
              <a:gd name="T24" fmla="*/ 688 w 840"/>
              <a:gd name="T25" fmla="*/ 840 h 840"/>
              <a:gd name="T26" fmla="*/ 400 w 840"/>
              <a:gd name="T27" fmla="*/ 840 h 840"/>
              <a:gd name="T28" fmla="*/ 425 w 840"/>
              <a:gd name="T29" fmla="*/ 758 h 840"/>
              <a:gd name="T30" fmla="*/ 346 w 840"/>
              <a:gd name="T31" fmla="*/ 688 h 840"/>
              <a:gd name="T32" fmla="*/ 270 w 840"/>
              <a:gd name="T33" fmla="*/ 750 h 840"/>
              <a:gd name="T34" fmla="*/ 289 w 840"/>
              <a:gd name="T35" fmla="*/ 838 h 840"/>
              <a:gd name="T36" fmla="*/ 1 w 840"/>
              <a:gd name="T37" fmla="*/ 838 h 840"/>
              <a:gd name="T38" fmla="*/ 0 w 840"/>
              <a:gd name="T39" fmla="*/ 150 h 84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40"/>
              <a:gd name="T61" fmla="*/ 0 h 840"/>
              <a:gd name="T62" fmla="*/ 840 w 840"/>
              <a:gd name="T63" fmla="*/ 840 h 84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40" h="840">
                <a:moveTo>
                  <a:pt x="0" y="150"/>
                </a:moveTo>
                <a:cubicBezTo>
                  <a:pt x="77" y="150"/>
                  <a:pt x="167" y="149"/>
                  <a:pt x="281" y="149"/>
                </a:cubicBezTo>
                <a:cubicBezTo>
                  <a:pt x="333" y="127"/>
                  <a:pt x="267" y="127"/>
                  <a:pt x="263" y="71"/>
                </a:cubicBezTo>
                <a:cubicBezTo>
                  <a:pt x="259" y="15"/>
                  <a:pt x="290" y="0"/>
                  <a:pt x="342" y="0"/>
                </a:cubicBezTo>
                <a:cubicBezTo>
                  <a:pt x="394" y="0"/>
                  <a:pt x="423" y="5"/>
                  <a:pt x="425" y="63"/>
                </a:cubicBezTo>
                <a:cubicBezTo>
                  <a:pt x="427" y="121"/>
                  <a:pt x="371" y="115"/>
                  <a:pt x="401" y="151"/>
                </a:cubicBezTo>
                <a:cubicBezTo>
                  <a:pt x="441" y="151"/>
                  <a:pt x="598" y="152"/>
                  <a:pt x="688" y="150"/>
                </a:cubicBezTo>
                <a:cubicBezTo>
                  <a:pt x="688" y="150"/>
                  <a:pt x="688" y="385"/>
                  <a:pt x="688" y="434"/>
                </a:cubicBezTo>
                <a:cubicBezTo>
                  <a:pt x="720" y="469"/>
                  <a:pt x="729" y="411"/>
                  <a:pt x="773" y="408"/>
                </a:cubicBezTo>
                <a:cubicBezTo>
                  <a:pt x="817" y="405"/>
                  <a:pt x="840" y="444"/>
                  <a:pt x="840" y="495"/>
                </a:cubicBezTo>
                <a:cubicBezTo>
                  <a:pt x="840" y="546"/>
                  <a:pt x="818" y="577"/>
                  <a:pt x="775" y="577"/>
                </a:cubicBezTo>
                <a:cubicBezTo>
                  <a:pt x="732" y="577"/>
                  <a:pt x="730" y="524"/>
                  <a:pt x="688" y="546"/>
                </a:cubicBezTo>
                <a:cubicBezTo>
                  <a:pt x="688" y="687"/>
                  <a:pt x="688" y="781"/>
                  <a:pt x="688" y="840"/>
                </a:cubicBezTo>
                <a:cubicBezTo>
                  <a:pt x="622" y="840"/>
                  <a:pt x="442" y="840"/>
                  <a:pt x="400" y="840"/>
                </a:cubicBezTo>
                <a:cubicBezTo>
                  <a:pt x="362" y="802"/>
                  <a:pt x="425" y="793"/>
                  <a:pt x="425" y="758"/>
                </a:cubicBezTo>
                <a:cubicBezTo>
                  <a:pt x="425" y="723"/>
                  <a:pt x="408" y="687"/>
                  <a:pt x="346" y="688"/>
                </a:cubicBezTo>
                <a:cubicBezTo>
                  <a:pt x="284" y="689"/>
                  <a:pt x="272" y="716"/>
                  <a:pt x="270" y="750"/>
                </a:cubicBezTo>
                <a:cubicBezTo>
                  <a:pt x="268" y="784"/>
                  <a:pt x="344" y="814"/>
                  <a:pt x="289" y="838"/>
                </a:cubicBezTo>
                <a:cubicBezTo>
                  <a:pt x="145" y="838"/>
                  <a:pt x="1" y="838"/>
                  <a:pt x="1" y="838"/>
                </a:cubicBezTo>
                <a:cubicBezTo>
                  <a:pt x="2" y="724"/>
                  <a:pt x="1" y="286"/>
                  <a:pt x="0" y="15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6"/>
              </a:solidFill>
            </a:endParaRPr>
          </a:p>
        </p:txBody>
      </p:sp>
      <p:sp>
        <p:nvSpPr>
          <p:cNvPr id="7" name="Freeform 2"/>
          <p:cNvSpPr>
            <a:spLocks/>
          </p:cNvSpPr>
          <p:nvPr/>
        </p:nvSpPr>
        <p:spPr bwMode="auto">
          <a:xfrm>
            <a:off x="2104064" y="2764417"/>
            <a:ext cx="1995908" cy="2013087"/>
          </a:xfrm>
          <a:custGeom>
            <a:avLst/>
            <a:gdLst>
              <a:gd name="T0" fmla="*/ 0 w 837"/>
              <a:gd name="T1" fmla="*/ 151 h 842"/>
              <a:gd name="T2" fmla="*/ 278 w 837"/>
              <a:gd name="T3" fmla="*/ 151 h 842"/>
              <a:gd name="T4" fmla="*/ 260 w 837"/>
              <a:gd name="T5" fmla="*/ 73 h 842"/>
              <a:gd name="T6" fmla="*/ 337 w 837"/>
              <a:gd name="T7" fmla="*/ 0 h 842"/>
              <a:gd name="T8" fmla="*/ 424 w 837"/>
              <a:gd name="T9" fmla="*/ 61 h 842"/>
              <a:gd name="T10" fmla="*/ 400 w 837"/>
              <a:gd name="T11" fmla="*/ 151 h 842"/>
              <a:gd name="T12" fmla="*/ 687 w 837"/>
              <a:gd name="T13" fmla="*/ 151 h 842"/>
              <a:gd name="T14" fmla="*/ 685 w 837"/>
              <a:gd name="T15" fmla="*/ 436 h 842"/>
              <a:gd name="T16" fmla="*/ 770 w 837"/>
              <a:gd name="T17" fmla="*/ 410 h 842"/>
              <a:gd name="T18" fmla="*/ 837 w 837"/>
              <a:gd name="T19" fmla="*/ 497 h 842"/>
              <a:gd name="T20" fmla="*/ 772 w 837"/>
              <a:gd name="T21" fmla="*/ 579 h 842"/>
              <a:gd name="T22" fmla="*/ 685 w 837"/>
              <a:gd name="T23" fmla="*/ 548 h 842"/>
              <a:gd name="T24" fmla="*/ 685 w 837"/>
              <a:gd name="T25" fmla="*/ 842 h 842"/>
              <a:gd name="T26" fmla="*/ 397 w 837"/>
              <a:gd name="T27" fmla="*/ 842 h 842"/>
              <a:gd name="T28" fmla="*/ 422 w 837"/>
              <a:gd name="T29" fmla="*/ 760 h 842"/>
              <a:gd name="T30" fmla="*/ 343 w 837"/>
              <a:gd name="T31" fmla="*/ 690 h 842"/>
              <a:gd name="T32" fmla="*/ 267 w 837"/>
              <a:gd name="T33" fmla="*/ 752 h 842"/>
              <a:gd name="T34" fmla="*/ 286 w 837"/>
              <a:gd name="T35" fmla="*/ 840 h 842"/>
              <a:gd name="T36" fmla="*/ 0 w 837"/>
              <a:gd name="T37" fmla="*/ 840 h 842"/>
              <a:gd name="T38" fmla="*/ 0 w 837"/>
              <a:gd name="T39" fmla="*/ 151 h 8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37"/>
              <a:gd name="T61" fmla="*/ 0 h 842"/>
              <a:gd name="T62" fmla="*/ 837 w 837"/>
              <a:gd name="T63" fmla="*/ 842 h 84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37" h="842">
                <a:moveTo>
                  <a:pt x="0" y="151"/>
                </a:moveTo>
                <a:cubicBezTo>
                  <a:pt x="77" y="151"/>
                  <a:pt x="164" y="151"/>
                  <a:pt x="278" y="151"/>
                </a:cubicBezTo>
                <a:cubicBezTo>
                  <a:pt x="330" y="129"/>
                  <a:pt x="264" y="129"/>
                  <a:pt x="260" y="73"/>
                </a:cubicBezTo>
                <a:cubicBezTo>
                  <a:pt x="256" y="17"/>
                  <a:pt x="285" y="0"/>
                  <a:pt x="337" y="0"/>
                </a:cubicBezTo>
                <a:cubicBezTo>
                  <a:pt x="389" y="0"/>
                  <a:pt x="426" y="2"/>
                  <a:pt x="424" y="61"/>
                </a:cubicBezTo>
                <a:cubicBezTo>
                  <a:pt x="422" y="120"/>
                  <a:pt x="370" y="115"/>
                  <a:pt x="400" y="151"/>
                </a:cubicBezTo>
                <a:cubicBezTo>
                  <a:pt x="440" y="151"/>
                  <a:pt x="597" y="153"/>
                  <a:pt x="687" y="151"/>
                </a:cubicBezTo>
                <a:cubicBezTo>
                  <a:pt x="687" y="151"/>
                  <a:pt x="685" y="387"/>
                  <a:pt x="685" y="436"/>
                </a:cubicBezTo>
                <a:cubicBezTo>
                  <a:pt x="717" y="471"/>
                  <a:pt x="726" y="413"/>
                  <a:pt x="770" y="410"/>
                </a:cubicBezTo>
                <a:cubicBezTo>
                  <a:pt x="814" y="407"/>
                  <a:pt x="837" y="446"/>
                  <a:pt x="837" y="497"/>
                </a:cubicBezTo>
                <a:cubicBezTo>
                  <a:pt x="837" y="548"/>
                  <a:pt x="815" y="579"/>
                  <a:pt x="772" y="579"/>
                </a:cubicBezTo>
                <a:cubicBezTo>
                  <a:pt x="729" y="579"/>
                  <a:pt x="727" y="526"/>
                  <a:pt x="685" y="548"/>
                </a:cubicBezTo>
                <a:cubicBezTo>
                  <a:pt x="685" y="689"/>
                  <a:pt x="685" y="783"/>
                  <a:pt x="685" y="842"/>
                </a:cubicBezTo>
                <a:cubicBezTo>
                  <a:pt x="619" y="842"/>
                  <a:pt x="439" y="842"/>
                  <a:pt x="397" y="842"/>
                </a:cubicBezTo>
                <a:cubicBezTo>
                  <a:pt x="359" y="804"/>
                  <a:pt x="422" y="795"/>
                  <a:pt x="422" y="760"/>
                </a:cubicBezTo>
                <a:cubicBezTo>
                  <a:pt x="422" y="725"/>
                  <a:pt x="405" y="689"/>
                  <a:pt x="343" y="690"/>
                </a:cubicBezTo>
                <a:cubicBezTo>
                  <a:pt x="281" y="691"/>
                  <a:pt x="269" y="718"/>
                  <a:pt x="267" y="752"/>
                </a:cubicBezTo>
                <a:cubicBezTo>
                  <a:pt x="265" y="786"/>
                  <a:pt x="341" y="816"/>
                  <a:pt x="286" y="840"/>
                </a:cubicBezTo>
                <a:cubicBezTo>
                  <a:pt x="142" y="840"/>
                  <a:pt x="14" y="839"/>
                  <a:pt x="0" y="840"/>
                </a:cubicBezTo>
                <a:cubicBezTo>
                  <a:pt x="1" y="726"/>
                  <a:pt x="1" y="287"/>
                  <a:pt x="0" y="15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6"/>
              </a:solidFill>
            </a:endParaRPr>
          </a:p>
        </p:txBody>
      </p:sp>
      <p:sp>
        <p:nvSpPr>
          <p:cNvPr id="8" name="Freeform 36"/>
          <p:cNvSpPr>
            <a:spLocks/>
          </p:cNvSpPr>
          <p:nvPr/>
        </p:nvSpPr>
        <p:spPr bwMode="auto">
          <a:xfrm>
            <a:off x="3742025" y="3128001"/>
            <a:ext cx="1640825" cy="2007360"/>
          </a:xfrm>
          <a:custGeom>
            <a:avLst/>
            <a:gdLst>
              <a:gd name="T0" fmla="*/ 293 w 689"/>
              <a:gd name="T1" fmla="*/ 0 h 840"/>
              <a:gd name="T2" fmla="*/ 297 w 689"/>
              <a:gd name="T3" fmla="*/ 21 h 840"/>
              <a:gd name="T4" fmla="*/ 285 w 689"/>
              <a:gd name="T5" fmla="*/ 46 h 840"/>
              <a:gd name="T6" fmla="*/ 266 w 689"/>
              <a:gd name="T7" fmla="*/ 73 h 840"/>
              <a:gd name="T8" fmla="*/ 264 w 689"/>
              <a:gd name="T9" fmla="*/ 105 h 840"/>
              <a:gd name="T10" fmla="*/ 276 w 689"/>
              <a:gd name="T11" fmla="*/ 132 h 840"/>
              <a:gd name="T12" fmla="*/ 306 w 689"/>
              <a:gd name="T13" fmla="*/ 147 h 840"/>
              <a:gd name="T14" fmla="*/ 347 w 689"/>
              <a:gd name="T15" fmla="*/ 151 h 840"/>
              <a:gd name="T16" fmla="*/ 384 w 689"/>
              <a:gd name="T17" fmla="*/ 147 h 840"/>
              <a:gd name="T18" fmla="*/ 417 w 689"/>
              <a:gd name="T19" fmla="*/ 130 h 840"/>
              <a:gd name="T20" fmla="*/ 426 w 689"/>
              <a:gd name="T21" fmla="*/ 111 h 840"/>
              <a:gd name="T22" fmla="*/ 432 w 689"/>
              <a:gd name="T23" fmla="*/ 84 h 840"/>
              <a:gd name="T24" fmla="*/ 417 w 689"/>
              <a:gd name="T25" fmla="*/ 55 h 840"/>
              <a:gd name="T26" fmla="*/ 399 w 689"/>
              <a:gd name="T27" fmla="*/ 33 h 840"/>
              <a:gd name="T28" fmla="*/ 393 w 689"/>
              <a:gd name="T29" fmla="*/ 12 h 840"/>
              <a:gd name="T30" fmla="*/ 411 w 689"/>
              <a:gd name="T31" fmla="*/ 0 h 840"/>
              <a:gd name="T32" fmla="*/ 689 w 689"/>
              <a:gd name="T33" fmla="*/ 292 h 840"/>
              <a:gd name="T34" fmla="*/ 665 w 689"/>
              <a:gd name="T35" fmla="*/ 297 h 840"/>
              <a:gd name="T36" fmla="*/ 636 w 689"/>
              <a:gd name="T37" fmla="*/ 274 h 840"/>
              <a:gd name="T38" fmla="*/ 608 w 689"/>
              <a:gd name="T39" fmla="*/ 264 h 840"/>
              <a:gd name="T40" fmla="*/ 584 w 689"/>
              <a:gd name="T41" fmla="*/ 265 h 840"/>
              <a:gd name="T42" fmla="*/ 549 w 689"/>
              <a:gd name="T43" fmla="*/ 288 h 840"/>
              <a:gd name="T44" fmla="*/ 539 w 689"/>
              <a:gd name="T45" fmla="*/ 324 h 840"/>
              <a:gd name="T46" fmla="*/ 539 w 689"/>
              <a:gd name="T47" fmla="*/ 360 h 840"/>
              <a:gd name="T48" fmla="*/ 543 w 689"/>
              <a:gd name="T49" fmla="*/ 384 h 840"/>
              <a:gd name="T50" fmla="*/ 567 w 689"/>
              <a:gd name="T51" fmla="*/ 423 h 840"/>
              <a:gd name="T52" fmla="*/ 606 w 689"/>
              <a:gd name="T53" fmla="*/ 430 h 840"/>
              <a:gd name="T54" fmla="*/ 635 w 689"/>
              <a:gd name="T55" fmla="*/ 418 h 840"/>
              <a:gd name="T56" fmla="*/ 663 w 689"/>
              <a:gd name="T57" fmla="*/ 399 h 840"/>
              <a:gd name="T58" fmla="*/ 689 w 689"/>
              <a:gd name="T59" fmla="*/ 406 h 840"/>
              <a:gd name="T60" fmla="*/ 407 w 689"/>
              <a:gd name="T61" fmla="*/ 688 h 840"/>
              <a:gd name="T62" fmla="*/ 392 w 689"/>
              <a:gd name="T63" fmla="*/ 714 h 840"/>
              <a:gd name="T64" fmla="*/ 411 w 689"/>
              <a:gd name="T65" fmla="*/ 741 h 840"/>
              <a:gd name="T66" fmla="*/ 425 w 689"/>
              <a:gd name="T67" fmla="*/ 759 h 840"/>
              <a:gd name="T68" fmla="*/ 428 w 689"/>
              <a:gd name="T69" fmla="*/ 793 h 840"/>
              <a:gd name="T70" fmla="*/ 408 w 689"/>
              <a:gd name="T71" fmla="*/ 825 h 840"/>
              <a:gd name="T72" fmla="*/ 381 w 689"/>
              <a:gd name="T73" fmla="*/ 835 h 840"/>
              <a:gd name="T74" fmla="*/ 345 w 689"/>
              <a:gd name="T75" fmla="*/ 840 h 840"/>
              <a:gd name="T76" fmla="*/ 314 w 689"/>
              <a:gd name="T77" fmla="*/ 835 h 840"/>
              <a:gd name="T78" fmla="*/ 288 w 689"/>
              <a:gd name="T79" fmla="*/ 822 h 840"/>
              <a:gd name="T80" fmla="*/ 272 w 689"/>
              <a:gd name="T81" fmla="*/ 799 h 840"/>
              <a:gd name="T82" fmla="*/ 267 w 689"/>
              <a:gd name="T83" fmla="*/ 768 h 840"/>
              <a:gd name="T84" fmla="*/ 278 w 689"/>
              <a:gd name="T85" fmla="*/ 742 h 840"/>
              <a:gd name="T86" fmla="*/ 296 w 689"/>
              <a:gd name="T87" fmla="*/ 726 h 840"/>
              <a:gd name="T88" fmla="*/ 302 w 689"/>
              <a:gd name="T89" fmla="*/ 702 h 840"/>
              <a:gd name="T90" fmla="*/ 0 w 689"/>
              <a:gd name="T91" fmla="*/ 688 h 840"/>
              <a:gd name="T92" fmla="*/ 9 w 689"/>
              <a:gd name="T93" fmla="*/ 391 h 840"/>
              <a:gd name="T94" fmla="*/ 35 w 689"/>
              <a:gd name="T95" fmla="*/ 400 h 840"/>
              <a:gd name="T96" fmla="*/ 63 w 689"/>
              <a:gd name="T97" fmla="*/ 424 h 840"/>
              <a:gd name="T98" fmla="*/ 90 w 689"/>
              <a:gd name="T99" fmla="*/ 429 h 840"/>
              <a:gd name="T100" fmla="*/ 111 w 689"/>
              <a:gd name="T101" fmla="*/ 423 h 840"/>
              <a:gd name="T102" fmla="*/ 131 w 689"/>
              <a:gd name="T103" fmla="*/ 409 h 840"/>
              <a:gd name="T104" fmla="*/ 149 w 689"/>
              <a:gd name="T105" fmla="*/ 375 h 840"/>
              <a:gd name="T106" fmla="*/ 150 w 689"/>
              <a:gd name="T107" fmla="*/ 334 h 840"/>
              <a:gd name="T108" fmla="*/ 144 w 689"/>
              <a:gd name="T109" fmla="*/ 303 h 840"/>
              <a:gd name="T110" fmla="*/ 128 w 689"/>
              <a:gd name="T111" fmla="*/ 280 h 840"/>
              <a:gd name="T112" fmla="*/ 98 w 689"/>
              <a:gd name="T113" fmla="*/ 259 h 840"/>
              <a:gd name="T114" fmla="*/ 69 w 689"/>
              <a:gd name="T115" fmla="*/ 264 h 840"/>
              <a:gd name="T116" fmla="*/ 48 w 689"/>
              <a:gd name="T117" fmla="*/ 277 h 840"/>
              <a:gd name="T118" fmla="*/ 27 w 689"/>
              <a:gd name="T119" fmla="*/ 292 h 840"/>
              <a:gd name="T120" fmla="*/ 0 w 689"/>
              <a:gd name="T121" fmla="*/ 285 h 84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89"/>
              <a:gd name="T184" fmla="*/ 0 h 840"/>
              <a:gd name="T185" fmla="*/ 689 w 689"/>
              <a:gd name="T186" fmla="*/ 840 h 84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89" h="840">
                <a:moveTo>
                  <a:pt x="0" y="0"/>
                </a:moveTo>
                <a:lnTo>
                  <a:pt x="293" y="0"/>
                </a:lnTo>
                <a:lnTo>
                  <a:pt x="299" y="10"/>
                </a:lnTo>
                <a:lnTo>
                  <a:pt x="297" y="21"/>
                </a:lnTo>
                <a:lnTo>
                  <a:pt x="293" y="34"/>
                </a:lnTo>
                <a:lnTo>
                  <a:pt x="285" y="46"/>
                </a:lnTo>
                <a:lnTo>
                  <a:pt x="267" y="60"/>
                </a:lnTo>
                <a:lnTo>
                  <a:pt x="266" y="73"/>
                </a:lnTo>
                <a:lnTo>
                  <a:pt x="263" y="93"/>
                </a:lnTo>
                <a:lnTo>
                  <a:pt x="264" y="105"/>
                </a:lnTo>
                <a:lnTo>
                  <a:pt x="267" y="115"/>
                </a:lnTo>
                <a:lnTo>
                  <a:pt x="276" y="132"/>
                </a:lnTo>
                <a:lnTo>
                  <a:pt x="291" y="141"/>
                </a:lnTo>
                <a:lnTo>
                  <a:pt x="306" y="147"/>
                </a:lnTo>
                <a:lnTo>
                  <a:pt x="330" y="153"/>
                </a:lnTo>
                <a:lnTo>
                  <a:pt x="347" y="151"/>
                </a:lnTo>
                <a:lnTo>
                  <a:pt x="366" y="154"/>
                </a:lnTo>
                <a:lnTo>
                  <a:pt x="384" y="147"/>
                </a:lnTo>
                <a:lnTo>
                  <a:pt x="398" y="139"/>
                </a:lnTo>
                <a:lnTo>
                  <a:pt x="417" y="130"/>
                </a:lnTo>
                <a:lnTo>
                  <a:pt x="422" y="120"/>
                </a:lnTo>
                <a:lnTo>
                  <a:pt x="426" y="111"/>
                </a:lnTo>
                <a:lnTo>
                  <a:pt x="431" y="99"/>
                </a:lnTo>
                <a:lnTo>
                  <a:pt x="432" y="84"/>
                </a:lnTo>
                <a:lnTo>
                  <a:pt x="426" y="69"/>
                </a:lnTo>
                <a:lnTo>
                  <a:pt x="417" y="55"/>
                </a:lnTo>
                <a:lnTo>
                  <a:pt x="404" y="42"/>
                </a:lnTo>
                <a:lnTo>
                  <a:pt x="399" y="33"/>
                </a:lnTo>
                <a:lnTo>
                  <a:pt x="393" y="24"/>
                </a:lnTo>
                <a:lnTo>
                  <a:pt x="393" y="12"/>
                </a:lnTo>
                <a:lnTo>
                  <a:pt x="399" y="3"/>
                </a:lnTo>
                <a:lnTo>
                  <a:pt x="411" y="0"/>
                </a:lnTo>
                <a:lnTo>
                  <a:pt x="689" y="0"/>
                </a:lnTo>
                <a:lnTo>
                  <a:pt x="689" y="292"/>
                </a:lnTo>
                <a:lnTo>
                  <a:pt x="680" y="298"/>
                </a:lnTo>
                <a:lnTo>
                  <a:pt x="665" y="297"/>
                </a:lnTo>
                <a:lnTo>
                  <a:pt x="651" y="292"/>
                </a:lnTo>
                <a:lnTo>
                  <a:pt x="636" y="274"/>
                </a:lnTo>
                <a:lnTo>
                  <a:pt x="621" y="268"/>
                </a:lnTo>
                <a:lnTo>
                  <a:pt x="608" y="264"/>
                </a:lnTo>
                <a:lnTo>
                  <a:pt x="597" y="264"/>
                </a:lnTo>
                <a:lnTo>
                  <a:pt x="584" y="265"/>
                </a:lnTo>
                <a:lnTo>
                  <a:pt x="563" y="276"/>
                </a:lnTo>
                <a:lnTo>
                  <a:pt x="549" y="288"/>
                </a:lnTo>
                <a:lnTo>
                  <a:pt x="542" y="306"/>
                </a:lnTo>
                <a:lnTo>
                  <a:pt x="539" y="324"/>
                </a:lnTo>
                <a:lnTo>
                  <a:pt x="539" y="346"/>
                </a:lnTo>
                <a:lnTo>
                  <a:pt x="539" y="360"/>
                </a:lnTo>
                <a:lnTo>
                  <a:pt x="540" y="372"/>
                </a:lnTo>
                <a:lnTo>
                  <a:pt x="543" y="384"/>
                </a:lnTo>
                <a:lnTo>
                  <a:pt x="554" y="406"/>
                </a:lnTo>
                <a:lnTo>
                  <a:pt x="567" y="423"/>
                </a:lnTo>
                <a:lnTo>
                  <a:pt x="588" y="430"/>
                </a:lnTo>
                <a:lnTo>
                  <a:pt x="606" y="430"/>
                </a:lnTo>
                <a:lnTo>
                  <a:pt x="627" y="426"/>
                </a:lnTo>
                <a:lnTo>
                  <a:pt x="635" y="418"/>
                </a:lnTo>
                <a:lnTo>
                  <a:pt x="648" y="406"/>
                </a:lnTo>
                <a:lnTo>
                  <a:pt x="663" y="399"/>
                </a:lnTo>
                <a:lnTo>
                  <a:pt x="678" y="397"/>
                </a:lnTo>
                <a:lnTo>
                  <a:pt x="689" y="406"/>
                </a:lnTo>
                <a:lnTo>
                  <a:pt x="689" y="688"/>
                </a:lnTo>
                <a:lnTo>
                  <a:pt x="407" y="688"/>
                </a:lnTo>
                <a:lnTo>
                  <a:pt x="398" y="694"/>
                </a:lnTo>
                <a:lnTo>
                  <a:pt x="392" y="714"/>
                </a:lnTo>
                <a:lnTo>
                  <a:pt x="398" y="729"/>
                </a:lnTo>
                <a:lnTo>
                  <a:pt x="411" y="741"/>
                </a:lnTo>
                <a:lnTo>
                  <a:pt x="417" y="750"/>
                </a:lnTo>
                <a:lnTo>
                  <a:pt x="425" y="759"/>
                </a:lnTo>
                <a:lnTo>
                  <a:pt x="431" y="778"/>
                </a:lnTo>
                <a:lnTo>
                  <a:pt x="428" y="793"/>
                </a:lnTo>
                <a:lnTo>
                  <a:pt x="417" y="817"/>
                </a:lnTo>
                <a:lnTo>
                  <a:pt x="408" y="825"/>
                </a:lnTo>
                <a:lnTo>
                  <a:pt x="393" y="832"/>
                </a:lnTo>
                <a:lnTo>
                  <a:pt x="381" y="835"/>
                </a:lnTo>
                <a:lnTo>
                  <a:pt x="365" y="838"/>
                </a:lnTo>
                <a:lnTo>
                  <a:pt x="345" y="840"/>
                </a:lnTo>
                <a:lnTo>
                  <a:pt x="333" y="838"/>
                </a:lnTo>
                <a:lnTo>
                  <a:pt x="314" y="835"/>
                </a:lnTo>
                <a:lnTo>
                  <a:pt x="297" y="831"/>
                </a:lnTo>
                <a:lnTo>
                  <a:pt x="288" y="822"/>
                </a:lnTo>
                <a:lnTo>
                  <a:pt x="276" y="813"/>
                </a:lnTo>
                <a:lnTo>
                  <a:pt x="272" y="799"/>
                </a:lnTo>
                <a:lnTo>
                  <a:pt x="264" y="787"/>
                </a:lnTo>
                <a:lnTo>
                  <a:pt x="267" y="768"/>
                </a:lnTo>
                <a:lnTo>
                  <a:pt x="272" y="750"/>
                </a:lnTo>
                <a:lnTo>
                  <a:pt x="278" y="742"/>
                </a:lnTo>
                <a:lnTo>
                  <a:pt x="291" y="735"/>
                </a:lnTo>
                <a:lnTo>
                  <a:pt x="296" y="726"/>
                </a:lnTo>
                <a:lnTo>
                  <a:pt x="300" y="717"/>
                </a:lnTo>
                <a:lnTo>
                  <a:pt x="302" y="702"/>
                </a:lnTo>
                <a:lnTo>
                  <a:pt x="290" y="688"/>
                </a:lnTo>
                <a:lnTo>
                  <a:pt x="0" y="688"/>
                </a:lnTo>
                <a:lnTo>
                  <a:pt x="0" y="403"/>
                </a:lnTo>
                <a:lnTo>
                  <a:pt x="9" y="391"/>
                </a:lnTo>
                <a:lnTo>
                  <a:pt x="23" y="393"/>
                </a:lnTo>
                <a:lnTo>
                  <a:pt x="35" y="400"/>
                </a:lnTo>
                <a:lnTo>
                  <a:pt x="48" y="411"/>
                </a:lnTo>
                <a:lnTo>
                  <a:pt x="63" y="424"/>
                </a:lnTo>
                <a:lnTo>
                  <a:pt x="77" y="426"/>
                </a:lnTo>
                <a:lnTo>
                  <a:pt x="90" y="429"/>
                </a:lnTo>
                <a:lnTo>
                  <a:pt x="102" y="427"/>
                </a:lnTo>
                <a:lnTo>
                  <a:pt x="111" y="423"/>
                </a:lnTo>
                <a:lnTo>
                  <a:pt x="123" y="417"/>
                </a:lnTo>
                <a:lnTo>
                  <a:pt x="131" y="409"/>
                </a:lnTo>
                <a:lnTo>
                  <a:pt x="143" y="399"/>
                </a:lnTo>
                <a:lnTo>
                  <a:pt x="149" y="375"/>
                </a:lnTo>
                <a:lnTo>
                  <a:pt x="152" y="355"/>
                </a:lnTo>
                <a:lnTo>
                  <a:pt x="150" y="334"/>
                </a:lnTo>
                <a:lnTo>
                  <a:pt x="147" y="321"/>
                </a:lnTo>
                <a:lnTo>
                  <a:pt x="144" y="303"/>
                </a:lnTo>
                <a:lnTo>
                  <a:pt x="134" y="289"/>
                </a:lnTo>
                <a:lnTo>
                  <a:pt x="128" y="280"/>
                </a:lnTo>
                <a:lnTo>
                  <a:pt x="120" y="270"/>
                </a:lnTo>
                <a:lnTo>
                  <a:pt x="98" y="259"/>
                </a:lnTo>
                <a:lnTo>
                  <a:pt x="83" y="261"/>
                </a:lnTo>
                <a:lnTo>
                  <a:pt x="69" y="264"/>
                </a:lnTo>
                <a:lnTo>
                  <a:pt x="57" y="271"/>
                </a:lnTo>
                <a:lnTo>
                  <a:pt x="48" y="277"/>
                </a:lnTo>
                <a:lnTo>
                  <a:pt x="39" y="283"/>
                </a:lnTo>
                <a:lnTo>
                  <a:pt x="27" y="292"/>
                </a:lnTo>
                <a:lnTo>
                  <a:pt x="12" y="297"/>
                </a:lnTo>
                <a:lnTo>
                  <a:pt x="0" y="285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12000" tIns="468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reeform 38"/>
          <p:cNvSpPr>
            <a:spLocks/>
          </p:cNvSpPr>
          <p:nvPr/>
        </p:nvSpPr>
        <p:spPr bwMode="auto">
          <a:xfrm>
            <a:off x="2104064" y="1484313"/>
            <a:ext cx="2001635" cy="1646550"/>
          </a:xfrm>
          <a:custGeom>
            <a:avLst/>
            <a:gdLst>
              <a:gd name="T0" fmla="*/ 0 w 838"/>
              <a:gd name="T1" fmla="*/ 0 h 692"/>
              <a:gd name="T2" fmla="*/ 689 w 838"/>
              <a:gd name="T3" fmla="*/ 0 h 692"/>
              <a:gd name="T4" fmla="*/ 689 w 838"/>
              <a:gd name="T5" fmla="*/ 294 h 692"/>
              <a:gd name="T6" fmla="*/ 771 w 838"/>
              <a:gd name="T7" fmla="*/ 271 h 692"/>
              <a:gd name="T8" fmla="*/ 838 w 838"/>
              <a:gd name="T9" fmla="*/ 353 h 692"/>
              <a:gd name="T10" fmla="*/ 778 w 838"/>
              <a:gd name="T11" fmla="*/ 433 h 692"/>
              <a:gd name="T12" fmla="*/ 689 w 838"/>
              <a:gd name="T13" fmla="*/ 405 h 692"/>
              <a:gd name="T14" fmla="*/ 689 w 838"/>
              <a:gd name="T15" fmla="*/ 690 h 692"/>
              <a:gd name="T16" fmla="*/ 397 w 838"/>
              <a:gd name="T17" fmla="*/ 690 h 692"/>
              <a:gd name="T18" fmla="*/ 426 w 838"/>
              <a:gd name="T19" fmla="*/ 605 h 692"/>
              <a:gd name="T20" fmla="*/ 346 w 838"/>
              <a:gd name="T21" fmla="*/ 540 h 692"/>
              <a:gd name="T22" fmla="*/ 261 w 838"/>
              <a:gd name="T23" fmla="*/ 606 h 692"/>
              <a:gd name="T24" fmla="*/ 289 w 838"/>
              <a:gd name="T25" fmla="*/ 690 h 692"/>
              <a:gd name="T26" fmla="*/ 0 w 838"/>
              <a:gd name="T27" fmla="*/ 690 h 692"/>
              <a:gd name="T28" fmla="*/ 0 w 838"/>
              <a:gd name="T29" fmla="*/ 0 h 69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38"/>
              <a:gd name="T46" fmla="*/ 0 h 692"/>
              <a:gd name="T47" fmla="*/ 838 w 838"/>
              <a:gd name="T48" fmla="*/ 692 h 69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38" h="692">
                <a:moveTo>
                  <a:pt x="0" y="0"/>
                </a:moveTo>
                <a:lnTo>
                  <a:pt x="689" y="0"/>
                </a:lnTo>
                <a:cubicBezTo>
                  <a:pt x="689" y="0"/>
                  <a:pt x="690" y="248"/>
                  <a:pt x="689" y="294"/>
                </a:cubicBezTo>
                <a:cubicBezTo>
                  <a:pt x="718" y="340"/>
                  <a:pt x="724" y="277"/>
                  <a:pt x="771" y="271"/>
                </a:cubicBezTo>
                <a:cubicBezTo>
                  <a:pt x="818" y="265"/>
                  <a:pt x="838" y="302"/>
                  <a:pt x="838" y="353"/>
                </a:cubicBezTo>
                <a:cubicBezTo>
                  <a:pt x="838" y="404"/>
                  <a:pt x="823" y="431"/>
                  <a:pt x="778" y="433"/>
                </a:cubicBezTo>
                <a:cubicBezTo>
                  <a:pt x="733" y="435"/>
                  <a:pt x="715" y="370"/>
                  <a:pt x="689" y="405"/>
                </a:cubicBezTo>
                <a:cubicBezTo>
                  <a:pt x="689" y="547"/>
                  <a:pt x="689" y="690"/>
                  <a:pt x="689" y="690"/>
                </a:cubicBezTo>
                <a:cubicBezTo>
                  <a:pt x="689" y="690"/>
                  <a:pt x="438" y="692"/>
                  <a:pt x="397" y="690"/>
                </a:cubicBezTo>
                <a:cubicBezTo>
                  <a:pt x="367" y="651"/>
                  <a:pt x="426" y="640"/>
                  <a:pt x="426" y="605"/>
                </a:cubicBezTo>
                <a:cubicBezTo>
                  <a:pt x="426" y="570"/>
                  <a:pt x="408" y="539"/>
                  <a:pt x="346" y="540"/>
                </a:cubicBezTo>
                <a:cubicBezTo>
                  <a:pt x="284" y="541"/>
                  <a:pt x="261" y="567"/>
                  <a:pt x="261" y="606"/>
                </a:cubicBezTo>
                <a:cubicBezTo>
                  <a:pt x="261" y="645"/>
                  <a:pt x="322" y="648"/>
                  <a:pt x="289" y="690"/>
                </a:cubicBezTo>
                <a:cubicBezTo>
                  <a:pt x="145" y="690"/>
                  <a:pt x="0" y="690"/>
                  <a:pt x="0" y="69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6"/>
              </a:solidFill>
            </a:endParaRPr>
          </a:p>
        </p:txBody>
      </p:sp>
      <p:sp>
        <p:nvSpPr>
          <p:cNvPr id="10" name="Freeform 37"/>
          <p:cNvSpPr>
            <a:spLocks/>
          </p:cNvSpPr>
          <p:nvPr/>
        </p:nvSpPr>
        <p:spPr bwMode="auto">
          <a:xfrm>
            <a:off x="3742025" y="1484313"/>
            <a:ext cx="2004498" cy="2007360"/>
          </a:xfrm>
          <a:custGeom>
            <a:avLst/>
            <a:gdLst>
              <a:gd name="T0" fmla="*/ 690 w 840"/>
              <a:gd name="T1" fmla="*/ 0 h 840"/>
              <a:gd name="T2" fmla="*/ 690 w 840"/>
              <a:gd name="T3" fmla="*/ 286 h 840"/>
              <a:gd name="T4" fmla="*/ 768 w 840"/>
              <a:gd name="T5" fmla="*/ 272 h 840"/>
              <a:gd name="T6" fmla="*/ 840 w 840"/>
              <a:gd name="T7" fmla="*/ 342 h 840"/>
              <a:gd name="T8" fmla="*/ 774 w 840"/>
              <a:gd name="T9" fmla="*/ 424 h 840"/>
              <a:gd name="T10" fmla="*/ 690 w 840"/>
              <a:gd name="T11" fmla="*/ 394 h 840"/>
              <a:gd name="T12" fmla="*/ 690 w 840"/>
              <a:gd name="T13" fmla="*/ 688 h 840"/>
              <a:gd name="T14" fmla="*/ 406 w 840"/>
              <a:gd name="T15" fmla="*/ 688 h 840"/>
              <a:gd name="T16" fmla="*/ 432 w 840"/>
              <a:gd name="T17" fmla="*/ 773 h 840"/>
              <a:gd name="T18" fmla="*/ 345 w 840"/>
              <a:gd name="T19" fmla="*/ 840 h 840"/>
              <a:gd name="T20" fmla="*/ 263 w 840"/>
              <a:gd name="T21" fmla="*/ 775 h 840"/>
              <a:gd name="T22" fmla="*/ 294 w 840"/>
              <a:gd name="T23" fmla="*/ 688 h 840"/>
              <a:gd name="T24" fmla="*/ 0 w 840"/>
              <a:gd name="T25" fmla="*/ 688 h 840"/>
              <a:gd name="T26" fmla="*/ 0 w 840"/>
              <a:gd name="T27" fmla="*/ 400 h 840"/>
              <a:gd name="T28" fmla="*/ 82 w 840"/>
              <a:gd name="T29" fmla="*/ 425 h 840"/>
              <a:gd name="T30" fmla="*/ 152 w 840"/>
              <a:gd name="T31" fmla="*/ 346 h 840"/>
              <a:gd name="T32" fmla="*/ 90 w 840"/>
              <a:gd name="T33" fmla="*/ 270 h 840"/>
              <a:gd name="T34" fmla="*/ 2 w 840"/>
              <a:gd name="T35" fmla="*/ 289 h 840"/>
              <a:gd name="T36" fmla="*/ 2 w 840"/>
              <a:gd name="T37" fmla="*/ 1 h 840"/>
              <a:gd name="T38" fmla="*/ 690 w 840"/>
              <a:gd name="T39" fmla="*/ 0 h 84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40"/>
              <a:gd name="T61" fmla="*/ 0 h 840"/>
              <a:gd name="T62" fmla="*/ 840 w 840"/>
              <a:gd name="T63" fmla="*/ 840 h 84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40" h="840">
                <a:moveTo>
                  <a:pt x="690" y="0"/>
                </a:moveTo>
                <a:cubicBezTo>
                  <a:pt x="690" y="77"/>
                  <a:pt x="690" y="172"/>
                  <a:pt x="690" y="286"/>
                </a:cubicBezTo>
                <a:cubicBezTo>
                  <a:pt x="712" y="338"/>
                  <a:pt x="712" y="276"/>
                  <a:pt x="768" y="272"/>
                </a:cubicBezTo>
                <a:cubicBezTo>
                  <a:pt x="824" y="268"/>
                  <a:pt x="840" y="290"/>
                  <a:pt x="840" y="342"/>
                </a:cubicBezTo>
                <a:cubicBezTo>
                  <a:pt x="840" y="394"/>
                  <a:pt x="832" y="422"/>
                  <a:pt x="774" y="424"/>
                </a:cubicBezTo>
                <a:cubicBezTo>
                  <a:pt x="716" y="426"/>
                  <a:pt x="726" y="364"/>
                  <a:pt x="690" y="394"/>
                </a:cubicBezTo>
                <a:cubicBezTo>
                  <a:pt x="690" y="434"/>
                  <a:pt x="688" y="598"/>
                  <a:pt x="690" y="688"/>
                </a:cubicBezTo>
                <a:cubicBezTo>
                  <a:pt x="690" y="688"/>
                  <a:pt x="455" y="688"/>
                  <a:pt x="406" y="688"/>
                </a:cubicBezTo>
                <a:cubicBezTo>
                  <a:pt x="371" y="720"/>
                  <a:pt x="429" y="729"/>
                  <a:pt x="432" y="773"/>
                </a:cubicBezTo>
                <a:cubicBezTo>
                  <a:pt x="435" y="817"/>
                  <a:pt x="396" y="840"/>
                  <a:pt x="345" y="840"/>
                </a:cubicBezTo>
                <a:cubicBezTo>
                  <a:pt x="294" y="840"/>
                  <a:pt x="263" y="818"/>
                  <a:pt x="263" y="775"/>
                </a:cubicBezTo>
                <a:cubicBezTo>
                  <a:pt x="263" y="732"/>
                  <a:pt x="316" y="730"/>
                  <a:pt x="294" y="688"/>
                </a:cubicBezTo>
                <a:cubicBezTo>
                  <a:pt x="153" y="688"/>
                  <a:pt x="59" y="688"/>
                  <a:pt x="0" y="688"/>
                </a:cubicBezTo>
                <a:cubicBezTo>
                  <a:pt x="0" y="622"/>
                  <a:pt x="0" y="442"/>
                  <a:pt x="0" y="400"/>
                </a:cubicBezTo>
                <a:cubicBezTo>
                  <a:pt x="38" y="362"/>
                  <a:pt x="47" y="425"/>
                  <a:pt x="82" y="425"/>
                </a:cubicBezTo>
                <a:cubicBezTo>
                  <a:pt x="117" y="425"/>
                  <a:pt x="153" y="408"/>
                  <a:pt x="152" y="346"/>
                </a:cubicBezTo>
                <a:cubicBezTo>
                  <a:pt x="151" y="284"/>
                  <a:pt x="124" y="272"/>
                  <a:pt x="90" y="270"/>
                </a:cubicBezTo>
                <a:cubicBezTo>
                  <a:pt x="56" y="268"/>
                  <a:pt x="26" y="344"/>
                  <a:pt x="2" y="289"/>
                </a:cubicBezTo>
                <a:cubicBezTo>
                  <a:pt x="2" y="145"/>
                  <a:pt x="2" y="1"/>
                  <a:pt x="2" y="1"/>
                </a:cubicBezTo>
                <a:cubicBezTo>
                  <a:pt x="116" y="2"/>
                  <a:pt x="554" y="1"/>
                  <a:pt x="69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6"/>
              </a:solidFill>
            </a:endParaRPr>
          </a:p>
        </p:txBody>
      </p:sp>
      <p:sp>
        <p:nvSpPr>
          <p:cNvPr id="11" name="Freeform 42"/>
          <p:cNvSpPr>
            <a:spLocks/>
          </p:cNvSpPr>
          <p:nvPr/>
        </p:nvSpPr>
        <p:spPr bwMode="auto">
          <a:xfrm>
            <a:off x="5388577" y="1484313"/>
            <a:ext cx="1640824" cy="2007360"/>
          </a:xfrm>
          <a:custGeom>
            <a:avLst/>
            <a:gdLst>
              <a:gd name="T0" fmla="*/ 688 w 688"/>
              <a:gd name="T1" fmla="*/ 1 h 840"/>
              <a:gd name="T2" fmla="*/ 688 w 688"/>
              <a:gd name="T3" fmla="*/ 688 h 840"/>
              <a:gd name="T4" fmla="*/ 404 w 688"/>
              <a:gd name="T5" fmla="*/ 688 h 840"/>
              <a:gd name="T6" fmla="*/ 430 w 688"/>
              <a:gd name="T7" fmla="*/ 773 h 840"/>
              <a:gd name="T8" fmla="*/ 343 w 688"/>
              <a:gd name="T9" fmla="*/ 840 h 840"/>
              <a:gd name="T10" fmla="*/ 261 w 688"/>
              <a:gd name="T11" fmla="*/ 775 h 840"/>
              <a:gd name="T12" fmla="*/ 294 w 688"/>
              <a:gd name="T13" fmla="*/ 686 h 840"/>
              <a:gd name="T14" fmla="*/ 0 w 688"/>
              <a:gd name="T15" fmla="*/ 686 h 840"/>
              <a:gd name="T16" fmla="*/ 0 w 688"/>
              <a:gd name="T17" fmla="*/ 396 h 840"/>
              <a:gd name="T18" fmla="*/ 82 w 688"/>
              <a:gd name="T19" fmla="*/ 424 h 840"/>
              <a:gd name="T20" fmla="*/ 150 w 688"/>
              <a:gd name="T21" fmla="*/ 346 h 840"/>
              <a:gd name="T22" fmla="*/ 86 w 688"/>
              <a:gd name="T23" fmla="*/ 272 h 840"/>
              <a:gd name="T24" fmla="*/ 0 w 688"/>
              <a:gd name="T25" fmla="*/ 278 h 840"/>
              <a:gd name="T26" fmla="*/ 0 w 688"/>
              <a:gd name="T27" fmla="*/ 1 h 840"/>
              <a:gd name="T28" fmla="*/ 688 w 688"/>
              <a:gd name="T29" fmla="*/ 1 h 8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88"/>
              <a:gd name="T46" fmla="*/ 0 h 840"/>
              <a:gd name="T47" fmla="*/ 688 w 688"/>
              <a:gd name="T48" fmla="*/ 840 h 84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88" h="840">
                <a:moveTo>
                  <a:pt x="688" y="1"/>
                </a:moveTo>
                <a:cubicBezTo>
                  <a:pt x="688" y="129"/>
                  <a:pt x="687" y="558"/>
                  <a:pt x="688" y="688"/>
                </a:cubicBezTo>
                <a:cubicBezTo>
                  <a:pt x="688" y="688"/>
                  <a:pt x="453" y="688"/>
                  <a:pt x="404" y="688"/>
                </a:cubicBezTo>
                <a:cubicBezTo>
                  <a:pt x="369" y="720"/>
                  <a:pt x="427" y="729"/>
                  <a:pt x="430" y="773"/>
                </a:cubicBezTo>
                <a:cubicBezTo>
                  <a:pt x="433" y="817"/>
                  <a:pt x="394" y="840"/>
                  <a:pt x="343" y="840"/>
                </a:cubicBezTo>
                <a:cubicBezTo>
                  <a:pt x="292" y="840"/>
                  <a:pt x="261" y="818"/>
                  <a:pt x="261" y="775"/>
                </a:cubicBezTo>
                <a:cubicBezTo>
                  <a:pt x="261" y="732"/>
                  <a:pt x="316" y="728"/>
                  <a:pt x="294" y="686"/>
                </a:cubicBezTo>
                <a:cubicBezTo>
                  <a:pt x="153" y="686"/>
                  <a:pt x="59" y="686"/>
                  <a:pt x="0" y="686"/>
                </a:cubicBezTo>
                <a:cubicBezTo>
                  <a:pt x="0" y="620"/>
                  <a:pt x="0" y="438"/>
                  <a:pt x="0" y="396"/>
                </a:cubicBezTo>
                <a:cubicBezTo>
                  <a:pt x="30" y="356"/>
                  <a:pt x="47" y="424"/>
                  <a:pt x="82" y="424"/>
                </a:cubicBezTo>
                <a:cubicBezTo>
                  <a:pt x="117" y="424"/>
                  <a:pt x="150" y="396"/>
                  <a:pt x="150" y="346"/>
                </a:cubicBezTo>
                <a:cubicBezTo>
                  <a:pt x="150" y="296"/>
                  <a:pt x="126" y="272"/>
                  <a:pt x="86" y="272"/>
                </a:cubicBezTo>
                <a:cubicBezTo>
                  <a:pt x="46" y="272"/>
                  <a:pt x="14" y="348"/>
                  <a:pt x="0" y="278"/>
                </a:cubicBezTo>
                <a:cubicBezTo>
                  <a:pt x="0" y="134"/>
                  <a:pt x="0" y="1"/>
                  <a:pt x="0" y="1"/>
                </a:cubicBezTo>
                <a:cubicBezTo>
                  <a:pt x="114" y="2"/>
                  <a:pt x="550" y="0"/>
                  <a:pt x="688" y="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12 элементов</a:t>
            </a:r>
            <a:endParaRPr lang="ru-RU" dirty="0"/>
          </a:p>
        </p:txBody>
      </p:sp>
      <p:sp>
        <p:nvSpPr>
          <p:cNvPr id="4" name="Freeform 16"/>
          <p:cNvSpPr>
            <a:spLocks/>
          </p:cNvSpPr>
          <p:nvPr/>
        </p:nvSpPr>
        <p:spPr bwMode="auto">
          <a:xfrm>
            <a:off x="2156104" y="4877651"/>
            <a:ext cx="1607370" cy="1575685"/>
          </a:xfrm>
          <a:custGeom>
            <a:avLst/>
            <a:gdLst>
              <a:gd name="T0" fmla="*/ 289 w 676"/>
              <a:gd name="T1" fmla="*/ 135 h 663"/>
              <a:gd name="T2" fmla="*/ 295 w 676"/>
              <a:gd name="T3" fmla="*/ 128 h 663"/>
              <a:gd name="T4" fmla="*/ 296 w 676"/>
              <a:gd name="T5" fmla="*/ 121 h 663"/>
              <a:gd name="T6" fmla="*/ 291 w 676"/>
              <a:gd name="T7" fmla="*/ 110 h 663"/>
              <a:gd name="T8" fmla="*/ 278 w 676"/>
              <a:gd name="T9" fmla="*/ 90 h 663"/>
              <a:gd name="T10" fmla="*/ 268 w 676"/>
              <a:gd name="T11" fmla="*/ 71 h 663"/>
              <a:gd name="T12" fmla="*/ 265 w 676"/>
              <a:gd name="T13" fmla="*/ 59 h 663"/>
              <a:gd name="T14" fmla="*/ 265 w 676"/>
              <a:gd name="T15" fmla="*/ 47 h 663"/>
              <a:gd name="T16" fmla="*/ 271 w 676"/>
              <a:gd name="T17" fmla="*/ 33 h 663"/>
              <a:gd name="T18" fmla="*/ 280 w 676"/>
              <a:gd name="T19" fmla="*/ 22 h 663"/>
              <a:gd name="T20" fmla="*/ 300 w 676"/>
              <a:gd name="T21" fmla="*/ 9 h 663"/>
              <a:gd name="T22" fmla="*/ 321 w 676"/>
              <a:gd name="T23" fmla="*/ 2 h 663"/>
              <a:gd name="T24" fmla="*/ 353 w 676"/>
              <a:gd name="T25" fmla="*/ 0 h 663"/>
              <a:gd name="T26" fmla="*/ 384 w 676"/>
              <a:gd name="T27" fmla="*/ 7 h 663"/>
              <a:gd name="T28" fmla="*/ 398 w 676"/>
              <a:gd name="T29" fmla="*/ 14 h 663"/>
              <a:gd name="T30" fmla="*/ 409 w 676"/>
              <a:gd name="T31" fmla="*/ 24 h 663"/>
              <a:gd name="T32" fmla="*/ 419 w 676"/>
              <a:gd name="T33" fmla="*/ 37 h 663"/>
              <a:gd name="T34" fmla="*/ 422 w 676"/>
              <a:gd name="T35" fmla="*/ 49 h 663"/>
              <a:gd name="T36" fmla="*/ 421 w 676"/>
              <a:gd name="T37" fmla="*/ 61 h 663"/>
              <a:gd name="T38" fmla="*/ 417 w 676"/>
              <a:gd name="T39" fmla="*/ 73 h 663"/>
              <a:gd name="T40" fmla="*/ 393 w 676"/>
              <a:gd name="T41" fmla="*/ 109 h 663"/>
              <a:gd name="T42" fmla="*/ 389 w 676"/>
              <a:gd name="T43" fmla="*/ 118 h 663"/>
              <a:gd name="T44" fmla="*/ 389 w 676"/>
              <a:gd name="T45" fmla="*/ 128 h 663"/>
              <a:gd name="T46" fmla="*/ 395 w 676"/>
              <a:gd name="T47" fmla="*/ 135 h 663"/>
              <a:gd name="T48" fmla="*/ 676 w 676"/>
              <a:gd name="T49" fmla="*/ 139 h 663"/>
              <a:gd name="T50" fmla="*/ 671 w 676"/>
              <a:gd name="T51" fmla="*/ 347 h 663"/>
              <a:gd name="T52" fmla="*/ 664 w 676"/>
              <a:gd name="T53" fmla="*/ 352 h 663"/>
              <a:gd name="T54" fmla="*/ 654 w 676"/>
              <a:gd name="T55" fmla="*/ 353 h 663"/>
              <a:gd name="T56" fmla="*/ 643 w 676"/>
              <a:gd name="T57" fmla="*/ 348 h 663"/>
              <a:gd name="T58" fmla="*/ 621 w 676"/>
              <a:gd name="T59" fmla="*/ 331 h 663"/>
              <a:gd name="T60" fmla="*/ 606 w 676"/>
              <a:gd name="T61" fmla="*/ 324 h 663"/>
              <a:gd name="T62" fmla="*/ 594 w 676"/>
              <a:gd name="T63" fmla="*/ 322 h 663"/>
              <a:gd name="T64" fmla="*/ 582 w 676"/>
              <a:gd name="T65" fmla="*/ 323 h 663"/>
              <a:gd name="T66" fmla="*/ 571 w 676"/>
              <a:gd name="T67" fmla="*/ 327 h 663"/>
              <a:gd name="T68" fmla="*/ 560 w 676"/>
              <a:gd name="T69" fmla="*/ 335 h 663"/>
              <a:gd name="T70" fmla="*/ 547 w 676"/>
              <a:gd name="T71" fmla="*/ 354 h 663"/>
              <a:gd name="T72" fmla="*/ 538 w 676"/>
              <a:gd name="T73" fmla="*/ 377 h 663"/>
              <a:gd name="T74" fmla="*/ 535 w 676"/>
              <a:gd name="T75" fmla="*/ 402 h 663"/>
              <a:gd name="T76" fmla="*/ 537 w 676"/>
              <a:gd name="T77" fmla="*/ 423 h 663"/>
              <a:gd name="T78" fmla="*/ 546 w 676"/>
              <a:gd name="T79" fmla="*/ 447 h 663"/>
              <a:gd name="T80" fmla="*/ 557 w 676"/>
              <a:gd name="T81" fmla="*/ 464 h 663"/>
              <a:gd name="T82" fmla="*/ 574 w 676"/>
              <a:gd name="T83" fmla="*/ 477 h 663"/>
              <a:gd name="T84" fmla="*/ 586 w 676"/>
              <a:gd name="T85" fmla="*/ 481 h 663"/>
              <a:gd name="T86" fmla="*/ 599 w 676"/>
              <a:gd name="T87" fmla="*/ 479 h 663"/>
              <a:gd name="T88" fmla="*/ 618 w 676"/>
              <a:gd name="T89" fmla="*/ 470 h 663"/>
              <a:gd name="T90" fmla="*/ 646 w 676"/>
              <a:gd name="T91" fmla="*/ 449 h 663"/>
              <a:gd name="T92" fmla="*/ 661 w 676"/>
              <a:gd name="T93" fmla="*/ 445 h 663"/>
              <a:gd name="T94" fmla="*/ 668 w 676"/>
              <a:gd name="T95" fmla="*/ 449 h 663"/>
              <a:gd name="T96" fmla="*/ 674 w 676"/>
              <a:gd name="T97" fmla="*/ 459 h 663"/>
              <a:gd name="T98" fmla="*/ 0 w 676"/>
              <a:gd name="T99" fmla="*/ 663 h 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76"/>
              <a:gd name="T151" fmla="*/ 0 h 663"/>
              <a:gd name="T152" fmla="*/ 676 w 676"/>
              <a:gd name="T153" fmla="*/ 663 h 66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76" h="663">
                <a:moveTo>
                  <a:pt x="282" y="139"/>
                </a:moveTo>
                <a:lnTo>
                  <a:pt x="286" y="137"/>
                </a:lnTo>
                <a:lnTo>
                  <a:pt x="289" y="135"/>
                </a:lnTo>
                <a:lnTo>
                  <a:pt x="292" y="133"/>
                </a:lnTo>
                <a:lnTo>
                  <a:pt x="294" y="131"/>
                </a:lnTo>
                <a:lnTo>
                  <a:pt x="295" y="128"/>
                </a:lnTo>
                <a:lnTo>
                  <a:pt x="296" y="127"/>
                </a:lnTo>
                <a:lnTo>
                  <a:pt x="296" y="126"/>
                </a:lnTo>
                <a:lnTo>
                  <a:pt x="296" y="121"/>
                </a:lnTo>
                <a:lnTo>
                  <a:pt x="295" y="118"/>
                </a:lnTo>
                <a:lnTo>
                  <a:pt x="294" y="115"/>
                </a:lnTo>
                <a:lnTo>
                  <a:pt x="291" y="110"/>
                </a:lnTo>
                <a:lnTo>
                  <a:pt x="288" y="104"/>
                </a:lnTo>
                <a:lnTo>
                  <a:pt x="283" y="97"/>
                </a:lnTo>
                <a:lnTo>
                  <a:pt x="278" y="90"/>
                </a:lnTo>
                <a:lnTo>
                  <a:pt x="274" y="83"/>
                </a:lnTo>
                <a:lnTo>
                  <a:pt x="270" y="75"/>
                </a:lnTo>
                <a:lnTo>
                  <a:pt x="268" y="71"/>
                </a:lnTo>
                <a:lnTo>
                  <a:pt x="266" y="67"/>
                </a:lnTo>
                <a:lnTo>
                  <a:pt x="265" y="63"/>
                </a:lnTo>
                <a:lnTo>
                  <a:pt x="265" y="59"/>
                </a:lnTo>
                <a:lnTo>
                  <a:pt x="264" y="55"/>
                </a:lnTo>
                <a:lnTo>
                  <a:pt x="265" y="51"/>
                </a:lnTo>
                <a:lnTo>
                  <a:pt x="265" y="47"/>
                </a:lnTo>
                <a:lnTo>
                  <a:pt x="267" y="42"/>
                </a:lnTo>
                <a:lnTo>
                  <a:pt x="268" y="38"/>
                </a:lnTo>
                <a:lnTo>
                  <a:pt x="271" y="33"/>
                </a:lnTo>
                <a:lnTo>
                  <a:pt x="274" y="29"/>
                </a:lnTo>
                <a:lnTo>
                  <a:pt x="277" y="26"/>
                </a:lnTo>
                <a:lnTo>
                  <a:pt x="280" y="22"/>
                </a:lnTo>
                <a:lnTo>
                  <a:pt x="284" y="19"/>
                </a:lnTo>
                <a:lnTo>
                  <a:pt x="292" y="14"/>
                </a:lnTo>
                <a:lnTo>
                  <a:pt x="300" y="9"/>
                </a:lnTo>
                <a:lnTo>
                  <a:pt x="305" y="7"/>
                </a:lnTo>
                <a:lnTo>
                  <a:pt x="310" y="5"/>
                </a:lnTo>
                <a:lnTo>
                  <a:pt x="321" y="2"/>
                </a:lnTo>
                <a:lnTo>
                  <a:pt x="331" y="1"/>
                </a:lnTo>
                <a:lnTo>
                  <a:pt x="342" y="0"/>
                </a:lnTo>
                <a:lnTo>
                  <a:pt x="353" y="0"/>
                </a:lnTo>
                <a:lnTo>
                  <a:pt x="364" y="1"/>
                </a:lnTo>
                <a:lnTo>
                  <a:pt x="374" y="4"/>
                </a:lnTo>
                <a:lnTo>
                  <a:pt x="384" y="7"/>
                </a:lnTo>
                <a:lnTo>
                  <a:pt x="389" y="9"/>
                </a:lnTo>
                <a:lnTo>
                  <a:pt x="393" y="12"/>
                </a:lnTo>
                <a:lnTo>
                  <a:pt x="398" y="14"/>
                </a:lnTo>
                <a:lnTo>
                  <a:pt x="402" y="17"/>
                </a:lnTo>
                <a:lnTo>
                  <a:pt x="406" y="21"/>
                </a:lnTo>
                <a:lnTo>
                  <a:pt x="409" y="24"/>
                </a:lnTo>
                <a:lnTo>
                  <a:pt x="413" y="28"/>
                </a:lnTo>
                <a:lnTo>
                  <a:pt x="416" y="32"/>
                </a:lnTo>
                <a:lnTo>
                  <a:pt x="419" y="37"/>
                </a:lnTo>
                <a:lnTo>
                  <a:pt x="420" y="41"/>
                </a:lnTo>
                <a:lnTo>
                  <a:pt x="422" y="45"/>
                </a:lnTo>
                <a:lnTo>
                  <a:pt x="422" y="49"/>
                </a:lnTo>
                <a:lnTo>
                  <a:pt x="422" y="53"/>
                </a:lnTo>
                <a:lnTo>
                  <a:pt x="422" y="57"/>
                </a:lnTo>
                <a:lnTo>
                  <a:pt x="421" y="61"/>
                </a:lnTo>
                <a:lnTo>
                  <a:pt x="420" y="65"/>
                </a:lnTo>
                <a:lnTo>
                  <a:pt x="418" y="69"/>
                </a:lnTo>
                <a:lnTo>
                  <a:pt x="417" y="73"/>
                </a:lnTo>
                <a:lnTo>
                  <a:pt x="412" y="81"/>
                </a:lnTo>
                <a:lnTo>
                  <a:pt x="402" y="96"/>
                </a:lnTo>
                <a:lnTo>
                  <a:pt x="393" y="109"/>
                </a:lnTo>
                <a:lnTo>
                  <a:pt x="391" y="112"/>
                </a:lnTo>
                <a:lnTo>
                  <a:pt x="390" y="115"/>
                </a:lnTo>
                <a:lnTo>
                  <a:pt x="389" y="118"/>
                </a:lnTo>
                <a:lnTo>
                  <a:pt x="388" y="121"/>
                </a:lnTo>
                <a:lnTo>
                  <a:pt x="388" y="126"/>
                </a:lnTo>
                <a:lnTo>
                  <a:pt x="389" y="128"/>
                </a:lnTo>
                <a:lnTo>
                  <a:pt x="390" y="131"/>
                </a:lnTo>
                <a:lnTo>
                  <a:pt x="392" y="133"/>
                </a:lnTo>
                <a:lnTo>
                  <a:pt x="395" y="135"/>
                </a:lnTo>
                <a:lnTo>
                  <a:pt x="398" y="137"/>
                </a:lnTo>
                <a:lnTo>
                  <a:pt x="403" y="139"/>
                </a:lnTo>
                <a:lnTo>
                  <a:pt x="676" y="139"/>
                </a:lnTo>
                <a:lnTo>
                  <a:pt x="676" y="335"/>
                </a:lnTo>
                <a:lnTo>
                  <a:pt x="673" y="342"/>
                </a:lnTo>
                <a:lnTo>
                  <a:pt x="671" y="347"/>
                </a:lnTo>
                <a:lnTo>
                  <a:pt x="668" y="350"/>
                </a:lnTo>
                <a:lnTo>
                  <a:pt x="666" y="351"/>
                </a:lnTo>
                <a:lnTo>
                  <a:pt x="664" y="352"/>
                </a:lnTo>
                <a:lnTo>
                  <a:pt x="661" y="354"/>
                </a:lnTo>
                <a:lnTo>
                  <a:pt x="658" y="354"/>
                </a:lnTo>
                <a:lnTo>
                  <a:pt x="654" y="353"/>
                </a:lnTo>
                <a:lnTo>
                  <a:pt x="650" y="352"/>
                </a:lnTo>
                <a:lnTo>
                  <a:pt x="647" y="350"/>
                </a:lnTo>
                <a:lnTo>
                  <a:pt x="643" y="348"/>
                </a:lnTo>
                <a:lnTo>
                  <a:pt x="635" y="343"/>
                </a:lnTo>
                <a:lnTo>
                  <a:pt x="628" y="336"/>
                </a:lnTo>
                <a:lnTo>
                  <a:pt x="621" y="331"/>
                </a:lnTo>
                <a:lnTo>
                  <a:pt x="616" y="329"/>
                </a:lnTo>
                <a:lnTo>
                  <a:pt x="611" y="326"/>
                </a:lnTo>
                <a:lnTo>
                  <a:pt x="606" y="324"/>
                </a:lnTo>
                <a:lnTo>
                  <a:pt x="601" y="323"/>
                </a:lnTo>
                <a:lnTo>
                  <a:pt x="598" y="322"/>
                </a:lnTo>
                <a:lnTo>
                  <a:pt x="594" y="322"/>
                </a:lnTo>
                <a:lnTo>
                  <a:pt x="590" y="322"/>
                </a:lnTo>
                <a:lnTo>
                  <a:pt x="586" y="322"/>
                </a:lnTo>
                <a:lnTo>
                  <a:pt x="582" y="323"/>
                </a:lnTo>
                <a:lnTo>
                  <a:pt x="578" y="324"/>
                </a:lnTo>
                <a:lnTo>
                  <a:pt x="574" y="325"/>
                </a:lnTo>
                <a:lnTo>
                  <a:pt x="571" y="327"/>
                </a:lnTo>
                <a:lnTo>
                  <a:pt x="566" y="329"/>
                </a:lnTo>
                <a:lnTo>
                  <a:pt x="563" y="332"/>
                </a:lnTo>
                <a:lnTo>
                  <a:pt x="560" y="335"/>
                </a:lnTo>
                <a:lnTo>
                  <a:pt x="557" y="339"/>
                </a:lnTo>
                <a:lnTo>
                  <a:pt x="551" y="346"/>
                </a:lnTo>
                <a:lnTo>
                  <a:pt x="547" y="354"/>
                </a:lnTo>
                <a:lnTo>
                  <a:pt x="543" y="362"/>
                </a:lnTo>
                <a:lnTo>
                  <a:pt x="540" y="372"/>
                </a:lnTo>
                <a:lnTo>
                  <a:pt x="538" y="377"/>
                </a:lnTo>
                <a:lnTo>
                  <a:pt x="537" y="382"/>
                </a:lnTo>
                <a:lnTo>
                  <a:pt x="536" y="392"/>
                </a:lnTo>
                <a:lnTo>
                  <a:pt x="535" y="402"/>
                </a:lnTo>
                <a:lnTo>
                  <a:pt x="536" y="413"/>
                </a:lnTo>
                <a:lnTo>
                  <a:pt x="536" y="418"/>
                </a:lnTo>
                <a:lnTo>
                  <a:pt x="537" y="423"/>
                </a:lnTo>
                <a:lnTo>
                  <a:pt x="540" y="433"/>
                </a:lnTo>
                <a:lnTo>
                  <a:pt x="543" y="443"/>
                </a:lnTo>
                <a:lnTo>
                  <a:pt x="546" y="447"/>
                </a:lnTo>
                <a:lnTo>
                  <a:pt x="548" y="452"/>
                </a:lnTo>
                <a:lnTo>
                  <a:pt x="552" y="458"/>
                </a:lnTo>
                <a:lnTo>
                  <a:pt x="557" y="464"/>
                </a:lnTo>
                <a:lnTo>
                  <a:pt x="562" y="470"/>
                </a:lnTo>
                <a:lnTo>
                  <a:pt x="569" y="474"/>
                </a:lnTo>
                <a:lnTo>
                  <a:pt x="574" y="477"/>
                </a:lnTo>
                <a:lnTo>
                  <a:pt x="578" y="479"/>
                </a:lnTo>
                <a:lnTo>
                  <a:pt x="582" y="480"/>
                </a:lnTo>
                <a:lnTo>
                  <a:pt x="586" y="481"/>
                </a:lnTo>
                <a:lnTo>
                  <a:pt x="591" y="481"/>
                </a:lnTo>
                <a:lnTo>
                  <a:pt x="595" y="480"/>
                </a:lnTo>
                <a:lnTo>
                  <a:pt x="599" y="479"/>
                </a:lnTo>
                <a:lnTo>
                  <a:pt x="603" y="478"/>
                </a:lnTo>
                <a:lnTo>
                  <a:pt x="611" y="474"/>
                </a:lnTo>
                <a:lnTo>
                  <a:pt x="618" y="470"/>
                </a:lnTo>
                <a:lnTo>
                  <a:pt x="633" y="458"/>
                </a:lnTo>
                <a:lnTo>
                  <a:pt x="640" y="453"/>
                </a:lnTo>
                <a:lnTo>
                  <a:pt x="646" y="449"/>
                </a:lnTo>
                <a:lnTo>
                  <a:pt x="652" y="446"/>
                </a:lnTo>
                <a:lnTo>
                  <a:pt x="658" y="445"/>
                </a:lnTo>
                <a:lnTo>
                  <a:pt x="661" y="445"/>
                </a:lnTo>
                <a:lnTo>
                  <a:pt x="663" y="446"/>
                </a:lnTo>
                <a:lnTo>
                  <a:pt x="666" y="447"/>
                </a:lnTo>
                <a:lnTo>
                  <a:pt x="668" y="449"/>
                </a:lnTo>
                <a:lnTo>
                  <a:pt x="670" y="451"/>
                </a:lnTo>
                <a:lnTo>
                  <a:pt x="672" y="455"/>
                </a:lnTo>
                <a:lnTo>
                  <a:pt x="674" y="459"/>
                </a:lnTo>
                <a:lnTo>
                  <a:pt x="676" y="464"/>
                </a:lnTo>
                <a:lnTo>
                  <a:pt x="676" y="663"/>
                </a:lnTo>
                <a:lnTo>
                  <a:pt x="0" y="663"/>
                </a:lnTo>
                <a:lnTo>
                  <a:pt x="0" y="139"/>
                </a:lnTo>
                <a:lnTo>
                  <a:pt x="282" y="13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5" name="Freeform 17"/>
          <p:cNvSpPr>
            <a:spLocks/>
          </p:cNvSpPr>
          <p:nvPr/>
        </p:nvSpPr>
        <p:spPr bwMode="auto">
          <a:xfrm>
            <a:off x="3432207" y="4871890"/>
            <a:ext cx="1929997" cy="1581446"/>
          </a:xfrm>
          <a:custGeom>
            <a:avLst/>
            <a:gdLst>
              <a:gd name="T0" fmla="*/ 133 w 812"/>
              <a:gd name="T1" fmla="*/ 451 h 665"/>
              <a:gd name="T2" fmla="*/ 121 w 812"/>
              <a:gd name="T3" fmla="*/ 447 h 665"/>
              <a:gd name="T4" fmla="*/ 103 w 812"/>
              <a:gd name="T5" fmla="*/ 456 h 665"/>
              <a:gd name="T6" fmla="*/ 74 w 812"/>
              <a:gd name="T7" fmla="*/ 477 h 665"/>
              <a:gd name="T8" fmla="*/ 54 w 812"/>
              <a:gd name="T9" fmla="*/ 482 h 665"/>
              <a:gd name="T10" fmla="*/ 38 w 812"/>
              <a:gd name="T11" fmla="*/ 479 h 665"/>
              <a:gd name="T12" fmla="*/ 18 w 812"/>
              <a:gd name="T13" fmla="*/ 461 h 665"/>
              <a:gd name="T14" fmla="*/ 4 w 812"/>
              <a:gd name="T15" fmla="*/ 433 h 665"/>
              <a:gd name="T16" fmla="*/ 0 w 812"/>
              <a:gd name="T17" fmla="*/ 401 h 665"/>
              <a:gd name="T18" fmla="*/ 7 w 812"/>
              <a:gd name="T19" fmla="*/ 365 h 665"/>
              <a:gd name="T20" fmla="*/ 19 w 812"/>
              <a:gd name="T21" fmla="*/ 344 h 665"/>
              <a:gd name="T22" fmla="*/ 39 w 812"/>
              <a:gd name="T23" fmla="*/ 327 h 665"/>
              <a:gd name="T24" fmla="*/ 60 w 812"/>
              <a:gd name="T25" fmla="*/ 324 h 665"/>
              <a:gd name="T26" fmla="*/ 84 w 812"/>
              <a:gd name="T27" fmla="*/ 333 h 665"/>
              <a:gd name="T28" fmla="*/ 116 w 812"/>
              <a:gd name="T29" fmla="*/ 355 h 665"/>
              <a:gd name="T30" fmla="*/ 129 w 812"/>
              <a:gd name="T31" fmla="*/ 355 h 665"/>
              <a:gd name="T32" fmla="*/ 137 w 812"/>
              <a:gd name="T33" fmla="*/ 345 h 665"/>
              <a:gd name="T34" fmla="*/ 415 w 812"/>
              <a:gd name="T35" fmla="*/ 139 h 665"/>
              <a:gd name="T36" fmla="*/ 427 w 812"/>
              <a:gd name="T37" fmla="*/ 131 h 665"/>
              <a:gd name="T38" fmla="*/ 428 w 812"/>
              <a:gd name="T39" fmla="*/ 118 h 665"/>
              <a:gd name="T40" fmla="*/ 406 w 812"/>
              <a:gd name="T41" fmla="*/ 85 h 665"/>
              <a:gd name="T42" fmla="*/ 396 w 812"/>
              <a:gd name="T43" fmla="*/ 60 h 665"/>
              <a:gd name="T44" fmla="*/ 398 w 812"/>
              <a:gd name="T45" fmla="*/ 43 h 665"/>
              <a:gd name="T46" fmla="*/ 408 w 812"/>
              <a:gd name="T47" fmla="*/ 26 h 665"/>
              <a:gd name="T48" fmla="*/ 433 w 812"/>
              <a:gd name="T49" fmla="*/ 10 h 665"/>
              <a:gd name="T50" fmla="*/ 463 w 812"/>
              <a:gd name="T51" fmla="*/ 1 h 665"/>
              <a:gd name="T52" fmla="*/ 506 w 812"/>
              <a:gd name="T53" fmla="*/ 4 h 665"/>
              <a:gd name="T54" fmla="*/ 529 w 812"/>
              <a:gd name="T55" fmla="*/ 15 h 665"/>
              <a:gd name="T56" fmla="*/ 545 w 812"/>
              <a:gd name="T57" fmla="*/ 29 h 665"/>
              <a:gd name="T58" fmla="*/ 554 w 812"/>
              <a:gd name="T59" fmla="*/ 46 h 665"/>
              <a:gd name="T60" fmla="*/ 552 w 812"/>
              <a:gd name="T61" fmla="*/ 67 h 665"/>
              <a:gd name="T62" fmla="*/ 533 w 812"/>
              <a:gd name="T63" fmla="*/ 98 h 665"/>
              <a:gd name="T64" fmla="*/ 520 w 812"/>
              <a:gd name="T65" fmla="*/ 120 h 665"/>
              <a:gd name="T66" fmla="*/ 520 w 812"/>
              <a:gd name="T67" fmla="*/ 128 h 665"/>
              <a:gd name="T68" fmla="*/ 529 w 812"/>
              <a:gd name="T69" fmla="*/ 137 h 665"/>
              <a:gd name="T70" fmla="*/ 812 w 812"/>
              <a:gd name="T71" fmla="*/ 336 h 665"/>
              <a:gd name="T72" fmla="*/ 801 w 812"/>
              <a:gd name="T73" fmla="*/ 353 h 665"/>
              <a:gd name="T74" fmla="*/ 788 w 812"/>
              <a:gd name="T75" fmla="*/ 355 h 665"/>
              <a:gd name="T76" fmla="*/ 769 w 812"/>
              <a:gd name="T77" fmla="*/ 345 h 665"/>
              <a:gd name="T78" fmla="*/ 745 w 812"/>
              <a:gd name="T79" fmla="*/ 328 h 665"/>
              <a:gd name="T80" fmla="*/ 728 w 812"/>
              <a:gd name="T81" fmla="*/ 324 h 665"/>
              <a:gd name="T82" fmla="*/ 713 w 812"/>
              <a:gd name="T83" fmla="*/ 326 h 665"/>
              <a:gd name="T84" fmla="*/ 698 w 812"/>
              <a:gd name="T85" fmla="*/ 334 h 665"/>
              <a:gd name="T86" fmla="*/ 682 w 812"/>
              <a:gd name="T87" fmla="*/ 356 h 665"/>
              <a:gd name="T88" fmla="*/ 673 w 812"/>
              <a:gd name="T89" fmla="*/ 384 h 665"/>
              <a:gd name="T90" fmla="*/ 672 w 812"/>
              <a:gd name="T91" fmla="*/ 420 h 665"/>
              <a:gd name="T92" fmla="*/ 681 w 812"/>
              <a:gd name="T93" fmla="*/ 449 h 665"/>
              <a:gd name="T94" fmla="*/ 698 w 812"/>
              <a:gd name="T95" fmla="*/ 472 h 665"/>
              <a:gd name="T96" fmla="*/ 716 w 812"/>
              <a:gd name="T97" fmla="*/ 482 h 665"/>
              <a:gd name="T98" fmla="*/ 737 w 812"/>
              <a:gd name="T99" fmla="*/ 480 h 665"/>
              <a:gd name="T100" fmla="*/ 774 w 812"/>
              <a:gd name="T101" fmla="*/ 455 h 665"/>
              <a:gd name="T102" fmla="*/ 793 w 812"/>
              <a:gd name="T103" fmla="*/ 447 h 665"/>
              <a:gd name="T104" fmla="*/ 803 w 812"/>
              <a:gd name="T105" fmla="*/ 451 h 665"/>
              <a:gd name="T106" fmla="*/ 812 w 812"/>
              <a:gd name="T107" fmla="*/ 467 h 66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812"/>
              <a:gd name="T163" fmla="*/ 0 h 665"/>
              <a:gd name="T164" fmla="*/ 812 w 812"/>
              <a:gd name="T165" fmla="*/ 665 h 66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812" h="665">
                <a:moveTo>
                  <a:pt x="139" y="462"/>
                </a:moveTo>
                <a:lnTo>
                  <a:pt x="137" y="458"/>
                </a:lnTo>
                <a:lnTo>
                  <a:pt x="135" y="454"/>
                </a:lnTo>
                <a:lnTo>
                  <a:pt x="133" y="451"/>
                </a:lnTo>
                <a:lnTo>
                  <a:pt x="131" y="449"/>
                </a:lnTo>
                <a:lnTo>
                  <a:pt x="129" y="448"/>
                </a:lnTo>
                <a:lnTo>
                  <a:pt x="126" y="447"/>
                </a:lnTo>
                <a:lnTo>
                  <a:pt x="121" y="447"/>
                </a:lnTo>
                <a:lnTo>
                  <a:pt x="115" y="449"/>
                </a:lnTo>
                <a:lnTo>
                  <a:pt x="112" y="450"/>
                </a:lnTo>
                <a:lnTo>
                  <a:pt x="109" y="452"/>
                </a:lnTo>
                <a:lnTo>
                  <a:pt x="103" y="456"/>
                </a:lnTo>
                <a:lnTo>
                  <a:pt x="96" y="461"/>
                </a:lnTo>
                <a:lnTo>
                  <a:pt x="89" y="466"/>
                </a:lnTo>
                <a:lnTo>
                  <a:pt x="82" y="472"/>
                </a:lnTo>
                <a:lnTo>
                  <a:pt x="74" y="477"/>
                </a:lnTo>
                <a:lnTo>
                  <a:pt x="66" y="480"/>
                </a:lnTo>
                <a:lnTo>
                  <a:pt x="62" y="481"/>
                </a:lnTo>
                <a:lnTo>
                  <a:pt x="58" y="482"/>
                </a:lnTo>
                <a:lnTo>
                  <a:pt x="54" y="482"/>
                </a:lnTo>
                <a:lnTo>
                  <a:pt x="50" y="482"/>
                </a:lnTo>
                <a:lnTo>
                  <a:pt x="46" y="482"/>
                </a:lnTo>
                <a:lnTo>
                  <a:pt x="42" y="480"/>
                </a:lnTo>
                <a:lnTo>
                  <a:pt x="38" y="479"/>
                </a:lnTo>
                <a:lnTo>
                  <a:pt x="33" y="476"/>
                </a:lnTo>
                <a:lnTo>
                  <a:pt x="24" y="468"/>
                </a:lnTo>
                <a:lnTo>
                  <a:pt x="21" y="465"/>
                </a:lnTo>
                <a:lnTo>
                  <a:pt x="18" y="461"/>
                </a:lnTo>
                <a:lnTo>
                  <a:pt x="12" y="452"/>
                </a:lnTo>
                <a:lnTo>
                  <a:pt x="9" y="448"/>
                </a:lnTo>
                <a:lnTo>
                  <a:pt x="7" y="443"/>
                </a:lnTo>
                <a:lnTo>
                  <a:pt x="4" y="433"/>
                </a:lnTo>
                <a:lnTo>
                  <a:pt x="3" y="428"/>
                </a:lnTo>
                <a:lnTo>
                  <a:pt x="1" y="423"/>
                </a:lnTo>
                <a:lnTo>
                  <a:pt x="0" y="412"/>
                </a:lnTo>
                <a:lnTo>
                  <a:pt x="0" y="401"/>
                </a:lnTo>
                <a:lnTo>
                  <a:pt x="1" y="390"/>
                </a:lnTo>
                <a:lnTo>
                  <a:pt x="2" y="380"/>
                </a:lnTo>
                <a:lnTo>
                  <a:pt x="5" y="370"/>
                </a:lnTo>
                <a:lnTo>
                  <a:pt x="7" y="365"/>
                </a:lnTo>
                <a:lnTo>
                  <a:pt x="9" y="360"/>
                </a:lnTo>
                <a:lnTo>
                  <a:pt x="14" y="352"/>
                </a:lnTo>
                <a:lnTo>
                  <a:pt x="16" y="347"/>
                </a:lnTo>
                <a:lnTo>
                  <a:pt x="19" y="344"/>
                </a:lnTo>
                <a:lnTo>
                  <a:pt x="26" y="336"/>
                </a:lnTo>
                <a:lnTo>
                  <a:pt x="31" y="333"/>
                </a:lnTo>
                <a:lnTo>
                  <a:pt x="34" y="330"/>
                </a:lnTo>
                <a:lnTo>
                  <a:pt x="39" y="327"/>
                </a:lnTo>
                <a:lnTo>
                  <a:pt x="43" y="326"/>
                </a:lnTo>
                <a:lnTo>
                  <a:pt x="48" y="324"/>
                </a:lnTo>
                <a:lnTo>
                  <a:pt x="52" y="324"/>
                </a:lnTo>
                <a:lnTo>
                  <a:pt x="60" y="324"/>
                </a:lnTo>
                <a:lnTo>
                  <a:pt x="64" y="324"/>
                </a:lnTo>
                <a:lnTo>
                  <a:pt x="68" y="325"/>
                </a:lnTo>
                <a:lnTo>
                  <a:pt x="76" y="329"/>
                </a:lnTo>
                <a:lnTo>
                  <a:pt x="84" y="333"/>
                </a:lnTo>
                <a:lnTo>
                  <a:pt x="97" y="343"/>
                </a:lnTo>
                <a:lnTo>
                  <a:pt x="104" y="348"/>
                </a:lnTo>
                <a:lnTo>
                  <a:pt x="110" y="352"/>
                </a:lnTo>
                <a:lnTo>
                  <a:pt x="116" y="355"/>
                </a:lnTo>
                <a:lnTo>
                  <a:pt x="121" y="356"/>
                </a:lnTo>
                <a:lnTo>
                  <a:pt x="124" y="356"/>
                </a:lnTo>
                <a:lnTo>
                  <a:pt x="126" y="356"/>
                </a:lnTo>
                <a:lnTo>
                  <a:pt x="129" y="355"/>
                </a:lnTo>
                <a:lnTo>
                  <a:pt x="131" y="354"/>
                </a:lnTo>
                <a:lnTo>
                  <a:pt x="133" y="352"/>
                </a:lnTo>
                <a:lnTo>
                  <a:pt x="135" y="349"/>
                </a:lnTo>
                <a:lnTo>
                  <a:pt x="137" y="345"/>
                </a:lnTo>
                <a:lnTo>
                  <a:pt x="139" y="341"/>
                </a:lnTo>
                <a:lnTo>
                  <a:pt x="139" y="141"/>
                </a:lnTo>
                <a:lnTo>
                  <a:pt x="409" y="141"/>
                </a:lnTo>
                <a:lnTo>
                  <a:pt x="415" y="139"/>
                </a:lnTo>
                <a:lnTo>
                  <a:pt x="419" y="137"/>
                </a:lnTo>
                <a:lnTo>
                  <a:pt x="422" y="135"/>
                </a:lnTo>
                <a:lnTo>
                  <a:pt x="425" y="133"/>
                </a:lnTo>
                <a:lnTo>
                  <a:pt x="427" y="131"/>
                </a:lnTo>
                <a:lnTo>
                  <a:pt x="428" y="128"/>
                </a:lnTo>
                <a:lnTo>
                  <a:pt x="429" y="123"/>
                </a:lnTo>
                <a:lnTo>
                  <a:pt x="428" y="120"/>
                </a:lnTo>
                <a:lnTo>
                  <a:pt x="428" y="118"/>
                </a:lnTo>
                <a:lnTo>
                  <a:pt x="425" y="112"/>
                </a:lnTo>
                <a:lnTo>
                  <a:pt x="421" y="106"/>
                </a:lnTo>
                <a:lnTo>
                  <a:pt x="416" y="99"/>
                </a:lnTo>
                <a:lnTo>
                  <a:pt x="406" y="85"/>
                </a:lnTo>
                <a:lnTo>
                  <a:pt x="402" y="77"/>
                </a:lnTo>
                <a:lnTo>
                  <a:pt x="398" y="69"/>
                </a:lnTo>
                <a:lnTo>
                  <a:pt x="397" y="65"/>
                </a:lnTo>
                <a:lnTo>
                  <a:pt x="396" y="60"/>
                </a:lnTo>
                <a:lnTo>
                  <a:pt x="396" y="56"/>
                </a:lnTo>
                <a:lnTo>
                  <a:pt x="396" y="52"/>
                </a:lnTo>
                <a:lnTo>
                  <a:pt x="397" y="48"/>
                </a:lnTo>
                <a:lnTo>
                  <a:pt x="398" y="43"/>
                </a:lnTo>
                <a:lnTo>
                  <a:pt x="400" y="39"/>
                </a:lnTo>
                <a:lnTo>
                  <a:pt x="403" y="34"/>
                </a:lnTo>
                <a:lnTo>
                  <a:pt x="405" y="30"/>
                </a:lnTo>
                <a:lnTo>
                  <a:pt x="408" y="26"/>
                </a:lnTo>
                <a:lnTo>
                  <a:pt x="413" y="23"/>
                </a:lnTo>
                <a:lnTo>
                  <a:pt x="416" y="20"/>
                </a:lnTo>
                <a:lnTo>
                  <a:pt x="424" y="14"/>
                </a:lnTo>
                <a:lnTo>
                  <a:pt x="433" y="10"/>
                </a:lnTo>
                <a:lnTo>
                  <a:pt x="438" y="8"/>
                </a:lnTo>
                <a:lnTo>
                  <a:pt x="442" y="6"/>
                </a:lnTo>
                <a:lnTo>
                  <a:pt x="453" y="3"/>
                </a:lnTo>
                <a:lnTo>
                  <a:pt x="463" y="1"/>
                </a:lnTo>
                <a:lnTo>
                  <a:pt x="474" y="0"/>
                </a:lnTo>
                <a:lnTo>
                  <a:pt x="484" y="1"/>
                </a:lnTo>
                <a:lnTo>
                  <a:pt x="495" y="2"/>
                </a:lnTo>
                <a:lnTo>
                  <a:pt x="506" y="4"/>
                </a:lnTo>
                <a:lnTo>
                  <a:pt x="515" y="8"/>
                </a:lnTo>
                <a:lnTo>
                  <a:pt x="520" y="10"/>
                </a:lnTo>
                <a:lnTo>
                  <a:pt x="525" y="12"/>
                </a:lnTo>
                <a:lnTo>
                  <a:pt x="529" y="15"/>
                </a:lnTo>
                <a:lnTo>
                  <a:pt x="533" y="18"/>
                </a:lnTo>
                <a:lnTo>
                  <a:pt x="538" y="21"/>
                </a:lnTo>
                <a:lnTo>
                  <a:pt x="542" y="25"/>
                </a:lnTo>
                <a:lnTo>
                  <a:pt x="545" y="29"/>
                </a:lnTo>
                <a:lnTo>
                  <a:pt x="549" y="33"/>
                </a:lnTo>
                <a:lnTo>
                  <a:pt x="551" y="37"/>
                </a:lnTo>
                <a:lnTo>
                  <a:pt x="553" y="42"/>
                </a:lnTo>
                <a:lnTo>
                  <a:pt x="554" y="46"/>
                </a:lnTo>
                <a:lnTo>
                  <a:pt x="555" y="50"/>
                </a:lnTo>
                <a:lnTo>
                  <a:pt x="555" y="54"/>
                </a:lnTo>
                <a:lnTo>
                  <a:pt x="555" y="58"/>
                </a:lnTo>
                <a:lnTo>
                  <a:pt x="552" y="67"/>
                </a:lnTo>
                <a:lnTo>
                  <a:pt x="549" y="75"/>
                </a:lnTo>
                <a:lnTo>
                  <a:pt x="544" y="83"/>
                </a:lnTo>
                <a:lnTo>
                  <a:pt x="539" y="91"/>
                </a:lnTo>
                <a:lnTo>
                  <a:pt x="533" y="98"/>
                </a:lnTo>
                <a:lnTo>
                  <a:pt x="528" y="105"/>
                </a:lnTo>
                <a:lnTo>
                  <a:pt x="524" y="111"/>
                </a:lnTo>
                <a:lnTo>
                  <a:pt x="521" y="117"/>
                </a:lnTo>
                <a:lnTo>
                  <a:pt x="520" y="120"/>
                </a:lnTo>
                <a:lnTo>
                  <a:pt x="519" y="123"/>
                </a:lnTo>
                <a:lnTo>
                  <a:pt x="519" y="126"/>
                </a:lnTo>
                <a:lnTo>
                  <a:pt x="520" y="127"/>
                </a:lnTo>
                <a:lnTo>
                  <a:pt x="520" y="128"/>
                </a:lnTo>
                <a:lnTo>
                  <a:pt x="521" y="131"/>
                </a:lnTo>
                <a:lnTo>
                  <a:pt x="523" y="133"/>
                </a:lnTo>
                <a:lnTo>
                  <a:pt x="526" y="135"/>
                </a:lnTo>
                <a:lnTo>
                  <a:pt x="529" y="137"/>
                </a:lnTo>
                <a:lnTo>
                  <a:pt x="534" y="139"/>
                </a:lnTo>
                <a:lnTo>
                  <a:pt x="540" y="141"/>
                </a:lnTo>
                <a:lnTo>
                  <a:pt x="812" y="141"/>
                </a:lnTo>
                <a:lnTo>
                  <a:pt x="812" y="336"/>
                </a:lnTo>
                <a:lnTo>
                  <a:pt x="809" y="344"/>
                </a:lnTo>
                <a:lnTo>
                  <a:pt x="806" y="348"/>
                </a:lnTo>
                <a:lnTo>
                  <a:pt x="803" y="352"/>
                </a:lnTo>
                <a:lnTo>
                  <a:pt x="801" y="353"/>
                </a:lnTo>
                <a:lnTo>
                  <a:pt x="800" y="354"/>
                </a:lnTo>
                <a:lnTo>
                  <a:pt x="796" y="356"/>
                </a:lnTo>
                <a:lnTo>
                  <a:pt x="793" y="356"/>
                </a:lnTo>
                <a:lnTo>
                  <a:pt x="788" y="355"/>
                </a:lnTo>
                <a:lnTo>
                  <a:pt x="785" y="354"/>
                </a:lnTo>
                <a:lnTo>
                  <a:pt x="781" y="352"/>
                </a:lnTo>
                <a:lnTo>
                  <a:pt x="777" y="350"/>
                </a:lnTo>
                <a:lnTo>
                  <a:pt x="769" y="345"/>
                </a:lnTo>
                <a:lnTo>
                  <a:pt x="762" y="338"/>
                </a:lnTo>
                <a:lnTo>
                  <a:pt x="755" y="333"/>
                </a:lnTo>
                <a:lnTo>
                  <a:pt x="750" y="331"/>
                </a:lnTo>
                <a:lnTo>
                  <a:pt x="745" y="328"/>
                </a:lnTo>
                <a:lnTo>
                  <a:pt x="740" y="326"/>
                </a:lnTo>
                <a:lnTo>
                  <a:pt x="736" y="325"/>
                </a:lnTo>
                <a:lnTo>
                  <a:pt x="732" y="324"/>
                </a:lnTo>
                <a:lnTo>
                  <a:pt x="728" y="324"/>
                </a:lnTo>
                <a:lnTo>
                  <a:pt x="724" y="324"/>
                </a:lnTo>
                <a:lnTo>
                  <a:pt x="721" y="324"/>
                </a:lnTo>
                <a:lnTo>
                  <a:pt x="717" y="325"/>
                </a:lnTo>
                <a:lnTo>
                  <a:pt x="713" y="326"/>
                </a:lnTo>
                <a:lnTo>
                  <a:pt x="709" y="327"/>
                </a:lnTo>
                <a:lnTo>
                  <a:pt x="705" y="329"/>
                </a:lnTo>
                <a:lnTo>
                  <a:pt x="702" y="331"/>
                </a:lnTo>
                <a:lnTo>
                  <a:pt x="698" y="334"/>
                </a:lnTo>
                <a:lnTo>
                  <a:pt x="695" y="337"/>
                </a:lnTo>
                <a:lnTo>
                  <a:pt x="692" y="341"/>
                </a:lnTo>
                <a:lnTo>
                  <a:pt x="687" y="348"/>
                </a:lnTo>
                <a:lnTo>
                  <a:pt x="682" y="356"/>
                </a:lnTo>
                <a:lnTo>
                  <a:pt x="678" y="364"/>
                </a:lnTo>
                <a:lnTo>
                  <a:pt x="675" y="374"/>
                </a:lnTo>
                <a:lnTo>
                  <a:pt x="674" y="379"/>
                </a:lnTo>
                <a:lnTo>
                  <a:pt x="673" y="384"/>
                </a:lnTo>
                <a:lnTo>
                  <a:pt x="671" y="394"/>
                </a:lnTo>
                <a:lnTo>
                  <a:pt x="671" y="404"/>
                </a:lnTo>
                <a:lnTo>
                  <a:pt x="671" y="415"/>
                </a:lnTo>
                <a:lnTo>
                  <a:pt x="672" y="420"/>
                </a:lnTo>
                <a:lnTo>
                  <a:pt x="673" y="425"/>
                </a:lnTo>
                <a:lnTo>
                  <a:pt x="675" y="435"/>
                </a:lnTo>
                <a:lnTo>
                  <a:pt x="679" y="445"/>
                </a:lnTo>
                <a:lnTo>
                  <a:pt x="681" y="449"/>
                </a:lnTo>
                <a:lnTo>
                  <a:pt x="683" y="454"/>
                </a:lnTo>
                <a:lnTo>
                  <a:pt x="688" y="460"/>
                </a:lnTo>
                <a:lnTo>
                  <a:pt x="692" y="466"/>
                </a:lnTo>
                <a:lnTo>
                  <a:pt x="698" y="472"/>
                </a:lnTo>
                <a:lnTo>
                  <a:pt x="704" y="476"/>
                </a:lnTo>
                <a:lnTo>
                  <a:pt x="708" y="479"/>
                </a:lnTo>
                <a:lnTo>
                  <a:pt x="712" y="481"/>
                </a:lnTo>
                <a:lnTo>
                  <a:pt x="716" y="482"/>
                </a:lnTo>
                <a:lnTo>
                  <a:pt x="721" y="483"/>
                </a:lnTo>
                <a:lnTo>
                  <a:pt x="725" y="483"/>
                </a:lnTo>
                <a:lnTo>
                  <a:pt x="729" y="482"/>
                </a:lnTo>
                <a:lnTo>
                  <a:pt x="737" y="480"/>
                </a:lnTo>
                <a:lnTo>
                  <a:pt x="745" y="476"/>
                </a:lnTo>
                <a:lnTo>
                  <a:pt x="753" y="472"/>
                </a:lnTo>
                <a:lnTo>
                  <a:pt x="767" y="460"/>
                </a:lnTo>
                <a:lnTo>
                  <a:pt x="774" y="455"/>
                </a:lnTo>
                <a:lnTo>
                  <a:pt x="781" y="451"/>
                </a:lnTo>
                <a:lnTo>
                  <a:pt x="787" y="448"/>
                </a:lnTo>
                <a:lnTo>
                  <a:pt x="791" y="447"/>
                </a:lnTo>
                <a:lnTo>
                  <a:pt x="793" y="447"/>
                </a:lnTo>
                <a:lnTo>
                  <a:pt x="796" y="447"/>
                </a:lnTo>
                <a:lnTo>
                  <a:pt x="799" y="448"/>
                </a:lnTo>
                <a:lnTo>
                  <a:pt x="801" y="449"/>
                </a:lnTo>
                <a:lnTo>
                  <a:pt x="803" y="451"/>
                </a:lnTo>
                <a:lnTo>
                  <a:pt x="806" y="454"/>
                </a:lnTo>
                <a:lnTo>
                  <a:pt x="808" y="457"/>
                </a:lnTo>
                <a:lnTo>
                  <a:pt x="810" y="461"/>
                </a:lnTo>
                <a:lnTo>
                  <a:pt x="812" y="467"/>
                </a:lnTo>
                <a:lnTo>
                  <a:pt x="812" y="665"/>
                </a:lnTo>
                <a:lnTo>
                  <a:pt x="139" y="665"/>
                </a:lnTo>
                <a:lnTo>
                  <a:pt x="139" y="4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7" name="Freeform 18"/>
          <p:cNvSpPr>
            <a:spLocks/>
          </p:cNvSpPr>
          <p:nvPr/>
        </p:nvSpPr>
        <p:spPr bwMode="auto">
          <a:xfrm>
            <a:off x="5025173" y="5206039"/>
            <a:ext cx="1944401" cy="1247297"/>
          </a:xfrm>
          <a:custGeom>
            <a:avLst/>
            <a:gdLst>
              <a:gd name="T0" fmla="*/ 136 w 818"/>
              <a:gd name="T1" fmla="*/ 313 h 524"/>
              <a:gd name="T2" fmla="*/ 129 w 818"/>
              <a:gd name="T3" fmla="*/ 307 h 524"/>
              <a:gd name="T4" fmla="*/ 120 w 818"/>
              <a:gd name="T5" fmla="*/ 306 h 524"/>
              <a:gd name="T6" fmla="*/ 104 w 818"/>
              <a:gd name="T7" fmla="*/ 314 h 524"/>
              <a:gd name="T8" fmla="*/ 82 w 818"/>
              <a:gd name="T9" fmla="*/ 330 h 524"/>
              <a:gd name="T10" fmla="*/ 67 w 818"/>
              <a:gd name="T11" fmla="*/ 339 h 524"/>
              <a:gd name="T12" fmla="*/ 50 w 818"/>
              <a:gd name="T13" fmla="*/ 341 h 524"/>
              <a:gd name="T14" fmla="*/ 37 w 818"/>
              <a:gd name="T15" fmla="*/ 338 h 524"/>
              <a:gd name="T16" fmla="*/ 21 w 818"/>
              <a:gd name="T17" fmla="*/ 324 h 524"/>
              <a:gd name="T18" fmla="*/ 10 w 818"/>
              <a:gd name="T19" fmla="*/ 307 h 524"/>
              <a:gd name="T20" fmla="*/ 3 w 818"/>
              <a:gd name="T21" fmla="*/ 287 h 524"/>
              <a:gd name="T22" fmla="*/ 0 w 818"/>
              <a:gd name="T23" fmla="*/ 260 h 524"/>
              <a:gd name="T24" fmla="*/ 6 w 818"/>
              <a:gd name="T25" fmla="*/ 229 h 524"/>
              <a:gd name="T26" fmla="*/ 14 w 818"/>
              <a:gd name="T27" fmla="*/ 211 h 524"/>
              <a:gd name="T28" fmla="*/ 26 w 818"/>
              <a:gd name="T29" fmla="*/ 195 h 524"/>
              <a:gd name="T30" fmla="*/ 39 w 818"/>
              <a:gd name="T31" fmla="*/ 186 h 524"/>
              <a:gd name="T32" fmla="*/ 52 w 818"/>
              <a:gd name="T33" fmla="*/ 183 h 524"/>
              <a:gd name="T34" fmla="*/ 65 w 818"/>
              <a:gd name="T35" fmla="*/ 184 h 524"/>
              <a:gd name="T36" fmla="*/ 84 w 818"/>
              <a:gd name="T37" fmla="*/ 192 h 524"/>
              <a:gd name="T38" fmla="*/ 105 w 818"/>
              <a:gd name="T39" fmla="*/ 208 h 524"/>
              <a:gd name="T40" fmla="*/ 121 w 818"/>
              <a:gd name="T41" fmla="*/ 215 h 524"/>
              <a:gd name="T42" fmla="*/ 128 w 818"/>
              <a:gd name="T43" fmla="*/ 214 h 524"/>
              <a:gd name="T44" fmla="*/ 135 w 818"/>
              <a:gd name="T45" fmla="*/ 208 h 524"/>
              <a:gd name="T46" fmla="*/ 142 w 818"/>
              <a:gd name="T47" fmla="*/ 195 h 524"/>
              <a:gd name="T48" fmla="*/ 420 w 818"/>
              <a:gd name="T49" fmla="*/ 3 h 524"/>
              <a:gd name="T50" fmla="*/ 430 w 818"/>
              <a:gd name="T51" fmla="*/ 10 h 524"/>
              <a:gd name="T52" fmla="*/ 432 w 818"/>
              <a:gd name="T53" fmla="*/ 19 h 524"/>
              <a:gd name="T54" fmla="*/ 429 w 818"/>
              <a:gd name="T55" fmla="*/ 30 h 524"/>
              <a:gd name="T56" fmla="*/ 416 w 818"/>
              <a:gd name="T57" fmla="*/ 49 h 524"/>
              <a:gd name="T58" fmla="*/ 406 w 818"/>
              <a:gd name="T59" fmla="*/ 66 h 524"/>
              <a:gd name="T60" fmla="*/ 402 w 818"/>
              <a:gd name="T61" fmla="*/ 80 h 524"/>
              <a:gd name="T62" fmla="*/ 401 w 818"/>
              <a:gd name="T63" fmla="*/ 91 h 524"/>
              <a:gd name="T64" fmla="*/ 405 w 818"/>
              <a:gd name="T65" fmla="*/ 103 h 524"/>
              <a:gd name="T66" fmla="*/ 411 w 818"/>
              <a:gd name="T67" fmla="*/ 113 h 524"/>
              <a:gd name="T68" fmla="*/ 424 w 818"/>
              <a:gd name="T69" fmla="*/ 125 h 524"/>
              <a:gd name="T70" fmla="*/ 450 w 818"/>
              <a:gd name="T71" fmla="*/ 137 h 524"/>
              <a:gd name="T72" fmla="*/ 470 w 818"/>
              <a:gd name="T73" fmla="*/ 141 h 524"/>
              <a:gd name="T74" fmla="*/ 496 w 818"/>
              <a:gd name="T75" fmla="*/ 140 h 524"/>
              <a:gd name="T76" fmla="*/ 522 w 818"/>
              <a:gd name="T77" fmla="*/ 133 h 524"/>
              <a:gd name="T78" fmla="*/ 538 w 818"/>
              <a:gd name="T79" fmla="*/ 124 h 524"/>
              <a:gd name="T80" fmla="*/ 553 w 818"/>
              <a:gd name="T81" fmla="*/ 108 h 524"/>
              <a:gd name="T82" fmla="*/ 558 w 818"/>
              <a:gd name="T83" fmla="*/ 95 h 524"/>
              <a:gd name="T84" fmla="*/ 558 w 818"/>
              <a:gd name="T85" fmla="*/ 83 h 524"/>
              <a:gd name="T86" fmla="*/ 548 w 818"/>
              <a:gd name="T87" fmla="*/ 58 h 524"/>
              <a:gd name="T88" fmla="*/ 529 w 818"/>
              <a:gd name="T89" fmla="*/ 30 h 524"/>
              <a:gd name="T90" fmla="*/ 524 w 818"/>
              <a:gd name="T91" fmla="*/ 18 h 524"/>
              <a:gd name="T92" fmla="*/ 525 w 818"/>
              <a:gd name="T93" fmla="*/ 13 h 524"/>
              <a:gd name="T94" fmla="*/ 531 w 818"/>
              <a:gd name="T95" fmla="*/ 6 h 524"/>
              <a:gd name="T96" fmla="*/ 544 w 818"/>
              <a:gd name="T97" fmla="*/ 0 h 524"/>
              <a:gd name="T98" fmla="*/ 142 w 818"/>
              <a:gd name="T99" fmla="*/ 524 h 52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18"/>
              <a:gd name="T151" fmla="*/ 0 h 524"/>
              <a:gd name="T152" fmla="*/ 818 w 818"/>
              <a:gd name="T153" fmla="*/ 524 h 52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18" h="524">
                <a:moveTo>
                  <a:pt x="142" y="326"/>
                </a:moveTo>
                <a:lnTo>
                  <a:pt x="138" y="316"/>
                </a:lnTo>
                <a:lnTo>
                  <a:pt x="136" y="313"/>
                </a:lnTo>
                <a:lnTo>
                  <a:pt x="133" y="310"/>
                </a:lnTo>
                <a:lnTo>
                  <a:pt x="131" y="308"/>
                </a:lnTo>
                <a:lnTo>
                  <a:pt x="129" y="307"/>
                </a:lnTo>
                <a:lnTo>
                  <a:pt x="126" y="306"/>
                </a:lnTo>
                <a:lnTo>
                  <a:pt x="123" y="306"/>
                </a:lnTo>
                <a:lnTo>
                  <a:pt x="120" y="306"/>
                </a:lnTo>
                <a:lnTo>
                  <a:pt x="117" y="307"/>
                </a:lnTo>
                <a:lnTo>
                  <a:pt x="110" y="310"/>
                </a:lnTo>
                <a:lnTo>
                  <a:pt x="104" y="314"/>
                </a:lnTo>
                <a:lnTo>
                  <a:pt x="97" y="319"/>
                </a:lnTo>
                <a:lnTo>
                  <a:pt x="90" y="324"/>
                </a:lnTo>
                <a:lnTo>
                  <a:pt x="82" y="330"/>
                </a:lnTo>
                <a:lnTo>
                  <a:pt x="75" y="335"/>
                </a:lnTo>
                <a:lnTo>
                  <a:pt x="71" y="337"/>
                </a:lnTo>
                <a:lnTo>
                  <a:pt x="67" y="339"/>
                </a:lnTo>
                <a:lnTo>
                  <a:pt x="59" y="341"/>
                </a:lnTo>
                <a:lnTo>
                  <a:pt x="54" y="341"/>
                </a:lnTo>
                <a:lnTo>
                  <a:pt x="50" y="341"/>
                </a:lnTo>
                <a:lnTo>
                  <a:pt x="46" y="341"/>
                </a:lnTo>
                <a:lnTo>
                  <a:pt x="42" y="340"/>
                </a:lnTo>
                <a:lnTo>
                  <a:pt x="37" y="338"/>
                </a:lnTo>
                <a:lnTo>
                  <a:pt x="33" y="335"/>
                </a:lnTo>
                <a:lnTo>
                  <a:pt x="25" y="327"/>
                </a:lnTo>
                <a:lnTo>
                  <a:pt x="21" y="324"/>
                </a:lnTo>
                <a:lnTo>
                  <a:pt x="18" y="320"/>
                </a:lnTo>
                <a:lnTo>
                  <a:pt x="12" y="311"/>
                </a:lnTo>
                <a:lnTo>
                  <a:pt x="10" y="307"/>
                </a:lnTo>
                <a:lnTo>
                  <a:pt x="8" y="302"/>
                </a:lnTo>
                <a:lnTo>
                  <a:pt x="4" y="292"/>
                </a:lnTo>
                <a:lnTo>
                  <a:pt x="3" y="287"/>
                </a:lnTo>
                <a:lnTo>
                  <a:pt x="2" y="282"/>
                </a:lnTo>
                <a:lnTo>
                  <a:pt x="1" y="271"/>
                </a:lnTo>
                <a:lnTo>
                  <a:pt x="0" y="260"/>
                </a:lnTo>
                <a:lnTo>
                  <a:pt x="1" y="249"/>
                </a:lnTo>
                <a:lnTo>
                  <a:pt x="3" y="239"/>
                </a:lnTo>
                <a:lnTo>
                  <a:pt x="6" y="229"/>
                </a:lnTo>
                <a:lnTo>
                  <a:pt x="7" y="224"/>
                </a:lnTo>
                <a:lnTo>
                  <a:pt x="9" y="219"/>
                </a:lnTo>
                <a:lnTo>
                  <a:pt x="14" y="211"/>
                </a:lnTo>
                <a:lnTo>
                  <a:pt x="17" y="206"/>
                </a:lnTo>
                <a:lnTo>
                  <a:pt x="20" y="203"/>
                </a:lnTo>
                <a:lnTo>
                  <a:pt x="26" y="195"/>
                </a:lnTo>
                <a:lnTo>
                  <a:pt x="30" y="192"/>
                </a:lnTo>
                <a:lnTo>
                  <a:pt x="34" y="189"/>
                </a:lnTo>
                <a:lnTo>
                  <a:pt x="39" y="186"/>
                </a:lnTo>
                <a:lnTo>
                  <a:pt x="43" y="184"/>
                </a:lnTo>
                <a:lnTo>
                  <a:pt x="48" y="183"/>
                </a:lnTo>
                <a:lnTo>
                  <a:pt x="52" y="183"/>
                </a:lnTo>
                <a:lnTo>
                  <a:pt x="56" y="182"/>
                </a:lnTo>
                <a:lnTo>
                  <a:pt x="61" y="183"/>
                </a:lnTo>
                <a:lnTo>
                  <a:pt x="65" y="184"/>
                </a:lnTo>
                <a:lnTo>
                  <a:pt x="69" y="185"/>
                </a:lnTo>
                <a:lnTo>
                  <a:pt x="77" y="188"/>
                </a:lnTo>
                <a:lnTo>
                  <a:pt x="84" y="192"/>
                </a:lnTo>
                <a:lnTo>
                  <a:pt x="91" y="197"/>
                </a:lnTo>
                <a:lnTo>
                  <a:pt x="98" y="203"/>
                </a:lnTo>
                <a:lnTo>
                  <a:pt x="105" y="208"/>
                </a:lnTo>
                <a:lnTo>
                  <a:pt x="111" y="212"/>
                </a:lnTo>
                <a:lnTo>
                  <a:pt x="117" y="214"/>
                </a:lnTo>
                <a:lnTo>
                  <a:pt x="121" y="215"/>
                </a:lnTo>
                <a:lnTo>
                  <a:pt x="123" y="215"/>
                </a:lnTo>
                <a:lnTo>
                  <a:pt x="126" y="215"/>
                </a:lnTo>
                <a:lnTo>
                  <a:pt x="128" y="214"/>
                </a:lnTo>
                <a:lnTo>
                  <a:pt x="131" y="213"/>
                </a:lnTo>
                <a:lnTo>
                  <a:pt x="133" y="211"/>
                </a:lnTo>
                <a:lnTo>
                  <a:pt x="135" y="208"/>
                </a:lnTo>
                <a:lnTo>
                  <a:pt x="138" y="205"/>
                </a:lnTo>
                <a:lnTo>
                  <a:pt x="140" y="201"/>
                </a:lnTo>
                <a:lnTo>
                  <a:pt x="142" y="195"/>
                </a:lnTo>
                <a:lnTo>
                  <a:pt x="142" y="0"/>
                </a:lnTo>
                <a:lnTo>
                  <a:pt x="414" y="0"/>
                </a:lnTo>
                <a:lnTo>
                  <a:pt x="420" y="3"/>
                </a:lnTo>
                <a:lnTo>
                  <a:pt x="425" y="6"/>
                </a:lnTo>
                <a:lnTo>
                  <a:pt x="428" y="9"/>
                </a:lnTo>
                <a:lnTo>
                  <a:pt x="430" y="10"/>
                </a:lnTo>
                <a:lnTo>
                  <a:pt x="431" y="12"/>
                </a:lnTo>
                <a:lnTo>
                  <a:pt x="432" y="15"/>
                </a:lnTo>
                <a:lnTo>
                  <a:pt x="432" y="19"/>
                </a:lnTo>
                <a:lnTo>
                  <a:pt x="432" y="22"/>
                </a:lnTo>
                <a:lnTo>
                  <a:pt x="431" y="26"/>
                </a:lnTo>
                <a:lnTo>
                  <a:pt x="429" y="30"/>
                </a:lnTo>
                <a:lnTo>
                  <a:pt x="426" y="34"/>
                </a:lnTo>
                <a:lnTo>
                  <a:pt x="421" y="42"/>
                </a:lnTo>
                <a:lnTo>
                  <a:pt x="416" y="49"/>
                </a:lnTo>
                <a:lnTo>
                  <a:pt x="411" y="56"/>
                </a:lnTo>
                <a:lnTo>
                  <a:pt x="408" y="61"/>
                </a:lnTo>
                <a:lnTo>
                  <a:pt x="406" y="66"/>
                </a:lnTo>
                <a:lnTo>
                  <a:pt x="404" y="71"/>
                </a:lnTo>
                <a:lnTo>
                  <a:pt x="402" y="76"/>
                </a:lnTo>
                <a:lnTo>
                  <a:pt x="402" y="80"/>
                </a:lnTo>
                <a:lnTo>
                  <a:pt x="401" y="84"/>
                </a:lnTo>
                <a:lnTo>
                  <a:pt x="401" y="87"/>
                </a:lnTo>
                <a:lnTo>
                  <a:pt x="401" y="91"/>
                </a:lnTo>
                <a:lnTo>
                  <a:pt x="402" y="95"/>
                </a:lnTo>
                <a:lnTo>
                  <a:pt x="403" y="99"/>
                </a:lnTo>
                <a:lnTo>
                  <a:pt x="405" y="103"/>
                </a:lnTo>
                <a:lnTo>
                  <a:pt x="406" y="107"/>
                </a:lnTo>
                <a:lnTo>
                  <a:pt x="409" y="110"/>
                </a:lnTo>
                <a:lnTo>
                  <a:pt x="411" y="113"/>
                </a:lnTo>
                <a:lnTo>
                  <a:pt x="414" y="117"/>
                </a:lnTo>
                <a:lnTo>
                  <a:pt x="417" y="120"/>
                </a:lnTo>
                <a:lnTo>
                  <a:pt x="424" y="125"/>
                </a:lnTo>
                <a:lnTo>
                  <a:pt x="432" y="130"/>
                </a:lnTo>
                <a:lnTo>
                  <a:pt x="441" y="134"/>
                </a:lnTo>
                <a:lnTo>
                  <a:pt x="450" y="137"/>
                </a:lnTo>
                <a:lnTo>
                  <a:pt x="455" y="138"/>
                </a:lnTo>
                <a:lnTo>
                  <a:pt x="460" y="139"/>
                </a:lnTo>
                <a:lnTo>
                  <a:pt x="470" y="141"/>
                </a:lnTo>
                <a:lnTo>
                  <a:pt x="481" y="141"/>
                </a:lnTo>
                <a:lnTo>
                  <a:pt x="491" y="141"/>
                </a:lnTo>
                <a:lnTo>
                  <a:pt x="496" y="140"/>
                </a:lnTo>
                <a:lnTo>
                  <a:pt x="502" y="139"/>
                </a:lnTo>
                <a:lnTo>
                  <a:pt x="512" y="137"/>
                </a:lnTo>
                <a:lnTo>
                  <a:pt x="522" y="133"/>
                </a:lnTo>
                <a:lnTo>
                  <a:pt x="527" y="131"/>
                </a:lnTo>
                <a:lnTo>
                  <a:pt x="531" y="128"/>
                </a:lnTo>
                <a:lnTo>
                  <a:pt x="538" y="124"/>
                </a:lnTo>
                <a:lnTo>
                  <a:pt x="544" y="119"/>
                </a:lnTo>
                <a:lnTo>
                  <a:pt x="549" y="114"/>
                </a:lnTo>
                <a:lnTo>
                  <a:pt x="553" y="108"/>
                </a:lnTo>
                <a:lnTo>
                  <a:pt x="555" y="104"/>
                </a:lnTo>
                <a:lnTo>
                  <a:pt x="557" y="100"/>
                </a:lnTo>
                <a:lnTo>
                  <a:pt x="558" y="95"/>
                </a:lnTo>
                <a:lnTo>
                  <a:pt x="559" y="91"/>
                </a:lnTo>
                <a:lnTo>
                  <a:pt x="559" y="87"/>
                </a:lnTo>
                <a:lnTo>
                  <a:pt x="558" y="83"/>
                </a:lnTo>
                <a:lnTo>
                  <a:pt x="556" y="75"/>
                </a:lnTo>
                <a:lnTo>
                  <a:pt x="553" y="66"/>
                </a:lnTo>
                <a:lnTo>
                  <a:pt x="548" y="58"/>
                </a:lnTo>
                <a:lnTo>
                  <a:pt x="538" y="43"/>
                </a:lnTo>
                <a:lnTo>
                  <a:pt x="533" y="37"/>
                </a:lnTo>
                <a:lnTo>
                  <a:pt x="529" y="30"/>
                </a:lnTo>
                <a:lnTo>
                  <a:pt x="526" y="24"/>
                </a:lnTo>
                <a:lnTo>
                  <a:pt x="525" y="21"/>
                </a:lnTo>
                <a:lnTo>
                  <a:pt x="524" y="18"/>
                </a:lnTo>
                <a:lnTo>
                  <a:pt x="524" y="16"/>
                </a:lnTo>
                <a:lnTo>
                  <a:pt x="525" y="14"/>
                </a:lnTo>
                <a:lnTo>
                  <a:pt x="525" y="13"/>
                </a:lnTo>
                <a:lnTo>
                  <a:pt x="526" y="11"/>
                </a:lnTo>
                <a:lnTo>
                  <a:pt x="528" y="8"/>
                </a:lnTo>
                <a:lnTo>
                  <a:pt x="531" y="6"/>
                </a:lnTo>
                <a:lnTo>
                  <a:pt x="534" y="4"/>
                </a:lnTo>
                <a:lnTo>
                  <a:pt x="539" y="2"/>
                </a:lnTo>
                <a:lnTo>
                  <a:pt x="544" y="0"/>
                </a:lnTo>
                <a:lnTo>
                  <a:pt x="818" y="0"/>
                </a:lnTo>
                <a:lnTo>
                  <a:pt x="818" y="524"/>
                </a:lnTo>
                <a:lnTo>
                  <a:pt x="142" y="524"/>
                </a:lnTo>
                <a:lnTo>
                  <a:pt x="142" y="32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8" name="Freeform 23"/>
          <p:cNvSpPr>
            <a:spLocks/>
          </p:cNvSpPr>
          <p:nvPr/>
        </p:nvSpPr>
        <p:spPr bwMode="auto">
          <a:xfrm>
            <a:off x="5359322" y="3961623"/>
            <a:ext cx="1607370" cy="1581446"/>
          </a:xfrm>
          <a:custGeom>
            <a:avLst/>
            <a:gdLst>
              <a:gd name="T0" fmla="*/ 283 w 676"/>
              <a:gd name="T1" fmla="*/ 6 h 664"/>
              <a:gd name="T2" fmla="*/ 290 w 676"/>
              <a:gd name="T3" fmla="*/ 15 h 664"/>
              <a:gd name="T4" fmla="*/ 287 w 676"/>
              <a:gd name="T5" fmla="*/ 30 h 664"/>
              <a:gd name="T6" fmla="*/ 269 w 676"/>
              <a:gd name="T7" fmla="*/ 55 h 664"/>
              <a:gd name="T8" fmla="*/ 260 w 676"/>
              <a:gd name="T9" fmla="*/ 79 h 664"/>
              <a:gd name="T10" fmla="*/ 260 w 676"/>
              <a:gd name="T11" fmla="*/ 93 h 664"/>
              <a:gd name="T12" fmla="*/ 276 w 676"/>
              <a:gd name="T13" fmla="*/ 120 h 664"/>
              <a:gd name="T14" fmla="*/ 291 w 676"/>
              <a:gd name="T15" fmla="*/ 130 h 664"/>
              <a:gd name="T16" fmla="*/ 319 w 676"/>
              <a:gd name="T17" fmla="*/ 139 h 664"/>
              <a:gd name="T18" fmla="*/ 361 w 676"/>
              <a:gd name="T19" fmla="*/ 139 h 664"/>
              <a:gd name="T20" fmla="*/ 390 w 676"/>
              <a:gd name="T21" fmla="*/ 128 h 664"/>
              <a:gd name="T22" fmla="*/ 411 w 676"/>
              <a:gd name="T23" fmla="*/ 108 h 664"/>
              <a:gd name="T24" fmla="*/ 417 w 676"/>
              <a:gd name="T25" fmla="*/ 91 h 664"/>
              <a:gd name="T26" fmla="*/ 411 w 676"/>
              <a:gd name="T27" fmla="*/ 65 h 664"/>
              <a:gd name="T28" fmla="*/ 387 w 676"/>
              <a:gd name="T29" fmla="*/ 30 h 664"/>
              <a:gd name="T30" fmla="*/ 383 w 676"/>
              <a:gd name="T31" fmla="*/ 16 h 664"/>
              <a:gd name="T32" fmla="*/ 389 w 676"/>
              <a:gd name="T33" fmla="*/ 6 h 664"/>
              <a:gd name="T34" fmla="*/ 676 w 676"/>
              <a:gd name="T35" fmla="*/ 0 h 664"/>
              <a:gd name="T36" fmla="*/ 389 w 676"/>
              <a:gd name="T37" fmla="*/ 529 h 664"/>
              <a:gd name="T38" fmla="*/ 383 w 676"/>
              <a:gd name="T39" fmla="*/ 539 h 664"/>
              <a:gd name="T40" fmla="*/ 387 w 676"/>
              <a:gd name="T41" fmla="*/ 554 h 664"/>
              <a:gd name="T42" fmla="*/ 406 w 676"/>
              <a:gd name="T43" fmla="*/ 581 h 664"/>
              <a:gd name="T44" fmla="*/ 417 w 676"/>
              <a:gd name="T45" fmla="*/ 609 h 664"/>
              <a:gd name="T46" fmla="*/ 412 w 676"/>
              <a:gd name="T47" fmla="*/ 631 h 664"/>
              <a:gd name="T48" fmla="*/ 396 w 676"/>
              <a:gd name="T49" fmla="*/ 647 h 664"/>
              <a:gd name="T50" fmla="*/ 372 w 676"/>
              <a:gd name="T51" fmla="*/ 659 h 664"/>
              <a:gd name="T52" fmla="*/ 341 w 676"/>
              <a:gd name="T53" fmla="*/ 664 h 664"/>
              <a:gd name="T54" fmla="*/ 307 w 676"/>
              <a:gd name="T55" fmla="*/ 659 h 664"/>
              <a:gd name="T56" fmla="*/ 291 w 676"/>
              <a:gd name="T57" fmla="*/ 653 h 664"/>
              <a:gd name="T58" fmla="*/ 277 w 676"/>
              <a:gd name="T59" fmla="*/ 643 h 664"/>
              <a:gd name="T60" fmla="*/ 267 w 676"/>
              <a:gd name="T61" fmla="*/ 630 h 664"/>
              <a:gd name="T62" fmla="*/ 260 w 676"/>
              <a:gd name="T63" fmla="*/ 614 h 664"/>
              <a:gd name="T64" fmla="*/ 263 w 676"/>
              <a:gd name="T65" fmla="*/ 594 h 664"/>
              <a:gd name="T66" fmla="*/ 274 w 676"/>
              <a:gd name="T67" fmla="*/ 572 h 664"/>
              <a:gd name="T68" fmla="*/ 288 w 676"/>
              <a:gd name="T69" fmla="*/ 553 h 664"/>
              <a:gd name="T70" fmla="*/ 292 w 676"/>
              <a:gd name="T71" fmla="*/ 538 h 664"/>
              <a:gd name="T72" fmla="*/ 281 w 676"/>
              <a:gd name="T73" fmla="*/ 526 h 664"/>
              <a:gd name="T74" fmla="*/ 2 w 676"/>
              <a:gd name="T75" fmla="*/ 320 h 664"/>
              <a:gd name="T76" fmla="*/ 12 w 676"/>
              <a:gd name="T77" fmla="*/ 308 h 664"/>
              <a:gd name="T78" fmla="*/ 27 w 676"/>
              <a:gd name="T79" fmla="*/ 308 h 664"/>
              <a:gd name="T80" fmla="*/ 66 w 676"/>
              <a:gd name="T81" fmla="*/ 335 h 664"/>
              <a:gd name="T82" fmla="*/ 85 w 676"/>
              <a:gd name="T83" fmla="*/ 341 h 664"/>
              <a:gd name="T84" fmla="*/ 108 w 676"/>
              <a:gd name="T85" fmla="*/ 336 h 664"/>
              <a:gd name="T86" fmla="*/ 122 w 676"/>
              <a:gd name="T87" fmla="*/ 323 h 664"/>
              <a:gd name="T88" fmla="*/ 133 w 676"/>
              <a:gd name="T89" fmla="*/ 305 h 664"/>
              <a:gd name="T90" fmla="*/ 140 w 676"/>
              <a:gd name="T91" fmla="*/ 278 h 664"/>
              <a:gd name="T92" fmla="*/ 139 w 676"/>
              <a:gd name="T93" fmla="*/ 237 h 664"/>
              <a:gd name="T94" fmla="*/ 128 w 676"/>
              <a:gd name="T95" fmla="*/ 210 h 664"/>
              <a:gd name="T96" fmla="*/ 113 w 676"/>
              <a:gd name="T97" fmla="*/ 192 h 664"/>
              <a:gd name="T98" fmla="*/ 93 w 676"/>
              <a:gd name="T99" fmla="*/ 183 h 664"/>
              <a:gd name="T100" fmla="*/ 76 w 676"/>
              <a:gd name="T101" fmla="*/ 183 h 664"/>
              <a:gd name="T102" fmla="*/ 49 w 676"/>
              <a:gd name="T103" fmla="*/ 197 h 664"/>
              <a:gd name="T104" fmla="*/ 24 w 676"/>
              <a:gd name="T105" fmla="*/ 214 h 664"/>
              <a:gd name="T106" fmla="*/ 13 w 676"/>
              <a:gd name="T107" fmla="*/ 214 h 664"/>
              <a:gd name="T108" fmla="*/ 4 w 676"/>
              <a:gd name="T109" fmla="*/ 204 h 66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76"/>
              <a:gd name="T166" fmla="*/ 0 h 664"/>
              <a:gd name="T167" fmla="*/ 676 w 676"/>
              <a:gd name="T168" fmla="*/ 664 h 664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76" h="664">
                <a:moveTo>
                  <a:pt x="0" y="0"/>
                </a:moveTo>
                <a:lnTo>
                  <a:pt x="273" y="0"/>
                </a:lnTo>
                <a:lnTo>
                  <a:pt x="279" y="3"/>
                </a:lnTo>
                <a:lnTo>
                  <a:pt x="283" y="6"/>
                </a:lnTo>
                <a:lnTo>
                  <a:pt x="287" y="9"/>
                </a:lnTo>
                <a:lnTo>
                  <a:pt x="288" y="10"/>
                </a:lnTo>
                <a:lnTo>
                  <a:pt x="289" y="12"/>
                </a:lnTo>
                <a:lnTo>
                  <a:pt x="290" y="15"/>
                </a:lnTo>
                <a:lnTo>
                  <a:pt x="290" y="19"/>
                </a:lnTo>
                <a:lnTo>
                  <a:pt x="290" y="22"/>
                </a:lnTo>
                <a:lnTo>
                  <a:pt x="289" y="26"/>
                </a:lnTo>
                <a:lnTo>
                  <a:pt x="287" y="30"/>
                </a:lnTo>
                <a:lnTo>
                  <a:pt x="285" y="33"/>
                </a:lnTo>
                <a:lnTo>
                  <a:pt x="279" y="41"/>
                </a:lnTo>
                <a:lnTo>
                  <a:pt x="274" y="49"/>
                </a:lnTo>
                <a:lnTo>
                  <a:pt x="269" y="55"/>
                </a:lnTo>
                <a:lnTo>
                  <a:pt x="264" y="65"/>
                </a:lnTo>
                <a:lnTo>
                  <a:pt x="262" y="71"/>
                </a:lnTo>
                <a:lnTo>
                  <a:pt x="261" y="75"/>
                </a:lnTo>
                <a:lnTo>
                  <a:pt x="260" y="79"/>
                </a:lnTo>
                <a:lnTo>
                  <a:pt x="259" y="83"/>
                </a:lnTo>
                <a:lnTo>
                  <a:pt x="259" y="87"/>
                </a:lnTo>
                <a:lnTo>
                  <a:pt x="259" y="91"/>
                </a:lnTo>
                <a:lnTo>
                  <a:pt x="260" y="93"/>
                </a:lnTo>
                <a:lnTo>
                  <a:pt x="262" y="101"/>
                </a:lnTo>
                <a:lnTo>
                  <a:pt x="265" y="108"/>
                </a:lnTo>
                <a:lnTo>
                  <a:pt x="270" y="114"/>
                </a:lnTo>
                <a:lnTo>
                  <a:pt x="276" y="120"/>
                </a:lnTo>
                <a:lnTo>
                  <a:pt x="280" y="123"/>
                </a:lnTo>
                <a:lnTo>
                  <a:pt x="283" y="126"/>
                </a:lnTo>
                <a:lnTo>
                  <a:pt x="287" y="128"/>
                </a:lnTo>
                <a:lnTo>
                  <a:pt x="291" y="130"/>
                </a:lnTo>
                <a:lnTo>
                  <a:pt x="296" y="132"/>
                </a:lnTo>
                <a:lnTo>
                  <a:pt x="300" y="134"/>
                </a:lnTo>
                <a:lnTo>
                  <a:pt x="309" y="137"/>
                </a:lnTo>
                <a:lnTo>
                  <a:pt x="319" y="139"/>
                </a:lnTo>
                <a:lnTo>
                  <a:pt x="329" y="141"/>
                </a:lnTo>
                <a:lnTo>
                  <a:pt x="340" y="141"/>
                </a:lnTo>
                <a:lnTo>
                  <a:pt x="350" y="141"/>
                </a:lnTo>
                <a:lnTo>
                  <a:pt x="361" y="139"/>
                </a:lnTo>
                <a:lnTo>
                  <a:pt x="371" y="137"/>
                </a:lnTo>
                <a:lnTo>
                  <a:pt x="381" y="133"/>
                </a:lnTo>
                <a:lnTo>
                  <a:pt x="385" y="131"/>
                </a:lnTo>
                <a:lnTo>
                  <a:pt x="390" y="128"/>
                </a:lnTo>
                <a:lnTo>
                  <a:pt x="396" y="124"/>
                </a:lnTo>
                <a:lnTo>
                  <a:pt x="402" y="119"/>
                </a:lnTo>
                <a:lnTo>
                  <a:pt x="407" y="114"/>
                </a:lnTo>
                <a:lnTo>
                  <a:pt x="411" y="108"/>
                </a:lnTo>
                <a:lnTo>
                  <a:pt x="414" y="104"/>
                </a:lnTo>
                <a:lnTo>
                  <a:pt x="416" y="99"/>
                </a:lnTo>
                <a:lnTo>
                  <a:pt x="417" y="95"/>
                </a:lnTo>
                <a:lnTo>
                  <a:pt x="417" y="91"/>
                </a:lnTo>
                <a:lnTo>
                  <a:pt x="417" y="87"/>
                </a:lnTo>
                <a:lnTo>
                  <a:pt x="417" y="83"/>
                </a:lnTo>
                <a:lnTo>
                  <a:pt x="415" y="74"/>
                </a:lnTo>
                <a:lnTo>
                  <a:pt x="411" y="65"/>
                </a:lnTo>
                <a:lnTo>
                  <a:pt x="406" y="58"/>
                </a:lnTo>
                <a:lnTo>
                  <a:pt x="396" y="43"/>
                </a:lnTo>
                <a:lnTo>
                  <a:pt x="391" y="36"/>
                </a:lnTo>
                <a:lnTo>
                  <a:pt x="387" y="30"/>
                </a:lnTo>
                <a:lnTo>
                  <a:pt x="384" y="24"/>
                </a:lnTo>
                <a:lnTo>
                  <a:pt x="383" y="21"/>
                </a:lnTo>
                <a:lnTo>
                  <a:pt x="383" y="18"/>
                </a:lnTo>
                <a:lnTo>
                  <a:pt x="383" y="16"/>
                </a:lnTo>
                <a:lnTo>
                  <a:pt x="384" y="13"/>
                </a:lnTo>
                <a:lnTo>
                  <a:pt x="385" y="11"/>
                </a:lnTo>
                <a:lnTo>
                  <a:pt x="387" y="8"/>
                </a:lnTo>
                <a:lnTo>
                  <a:pt x="389" y="6"/>
                </a:lnTo>
                <a:lnTo>
                  <a:pt x="393" y="4"/>
                </a:lnTo>
                <a:lnTo>
                  <a:pt x="397" y="2"/>
                </a:lnTo>
                <a:lnTo>
                  <a:pt x="402" y="0"/>
                </a:lnTo>
                <a:lnTo>
                  <a:pt x="676" y="0"/>
                </a:lnTo>
                <a:lnTo>
                  <a:pt x="676" y="524"/>
                </a:lnTo>
                <a:lnTo>
                  <a:pt x="400" y="524"/>
                </a:lnTo>
                <a:lnTo>
                  <a:pt x="394" y="526"/>
                </a:lnTo>
                <a:lnTo>
                  <a:pt x="389" y="529"/>
                </a:lnTo>
                <a:lnTo>
                  <a:pt x="386" y="532"/>
                </a:lnTo>
                <a:lnTo>
                  <a:pt x="385" y="534"/>
                </a:lnTo>
                <a:lnTo>
                  <a:pt x="384" y="535"/>
                </a:lnTo>
                <a:lnTo>
                  <a:pt x="383" y="539"/>
                </a:lnTo>
                <a:lnTo>
                  <a:pt x="383" y="542"/>
                </a:lnTo>
                <a:lnTo>
                  <a:pt x="384" y="546"/>
                </a:lnTo>
                <a:lnTo>
                  <a:pt x="385" y="550"/>
                </a:lnTo>
                <a:lnTo>
                  <a:pt x="387" y="554"/>
                </a:lnTo>
                <a:lnTo>
                  <a:pt x="389" y="558"/>
                </a:lnTo>
                <a:lnTo>
                  <a:pt x="395" y="565"/>
                </a:lnTo>
                <a:lnTo>
                  <a:pt x="401" y="573"/>
                </a:lnTo>
                <a:lnTo>
                  <a:pt x="406" y="581"/>
                </a:lnTo>
                <a:lnTo>
                  <a:pt x="410" y="588"/>
                </a:lnTo>
                <a:lnTo>
                  <a:pt x="414" y="596"/>
                </a:lnTo>
                <a:lnTo>
                  <a:pt x="416" y="602"/>
                </a:lnTo>
                <a:lnTo>
                  <a:pt x="417" y="609"/>
                </a:lnTo>
                <a:lnTo>
                  <a:pt x="417" y="615"/>
                </a:lnTo>
                <a:lnTo>
                  <a:pt x="416" y="621"/>
                </a:lnTo>
                <a:lnTo>
                  <a:pt x="414" y="626"/>
                </a:lnTo>
                <a:lnTo>
                  <a:pt x="412" y="631"/>
                </a:lnTo>
                <a:lnTo>
                  <a:pt x="409" y="634"/>
                </a:lnTo>
                <a:lnTo>
                  <a:pt x="407" y="637"/>
                </a:lnTo>
                <a:lnTo>
                  <a:pt x="402" y="643"/>
                </a:lnTo>
                <a:lnTo>
                  <a:pt x="396" y="647"/>
                </a:lnTo>
                <a:lnTo>
                  <a:pt x="390" y="651"/>
                </a:lnTo>
                <a:lnTo>
                  <a:pt x="383" y="655"/>
                </a:lnTo>
                <a:lnTo>
                  <a:pt x="376" y="658"/>
                </a:lnTo>
                <a:lnTo>
                  <a:pt x="372" y="659"/>
                </a:lnTo>
                <a:lnTo>
                  <a:pt x="368" y="660"/>
                </a:lnTo>
                <a:lnTo>
                  <a:pt x="359" y="662"/>
                </a:lnTo>
                <a:lnTo>
                  <a:pt x="350" y="663"/>
                </a:lnTo>
                <a:lnTo>
                  <a:pt x="341" y="664"/>
                </a:lnTo>
                <a:lnTo>
                  <a:pt x="332" y="663"/>
                </a:lnTo>
                <a:lnTo>
                  <a:pt x="323" y="663"/>
                </a:lnTo>
                <a:lnTo>
                  <a:pt x="315" y="661"/>
                </a:lnTo>
                <a:lnTo>
                  <a:pt x="307" y="659"/>
                </a:lnTo>
                <a:lnTo>
                  <a:pt x="302" y="658"/>
                </a:lnTo>
                <a:lnTo>
                  <a:pt x="298" y="656"/>
                </a:lnTo>
                <a:lnTo>
                  <a:pt x="295" y="654"/>
                </a:lnTo>
                <a:lnTo>
                  <a:pt x="291" y="653"/>
                </a:lnTo>
                <a:lnTo>
                  <a:pt x="287" y="650"/>
                </a:lnTo>
                <a:lnTo>
                  <a:pt x="284" y="648"/>
                </a:lnTo>
                <a:lnTo>
                  <a:pt x="280" y="646"/>
                </a:lnTo>
                <a:lnTo>
                  <a:pt x="277" y="643"/>
                </a:lnTo>
                <a:lnTo>
                  <a:pt x="274" y="640"/>
                </a:lnTo>
                <a:lnTo>
                  <a:pt x="272" y="637"/>
                </a:lnTo>
                <a:lnTo>
                  <a:pt x="269" y="634"/>
                </a:lnTo>
                <a:lnTo>
                  <a:pt x="267" y="630"/>
                </a:lnTo>
                <a:lnTo>
                  <a:pt x="264" y="626"/>
                </a:lnTo>
                <a:lnTo>
                  <a:pt x="262" y="622"/>
                </a:lnTo>
                <a:lnTo>
                  <a:pt x="261" y="618"/>
                </a:lnTo>
                <a:lnTo>
                  <a:pt x="260" y="614"/>
                </a:lnTo>
                <a:lnTo>
                  <a:pt x="260" y="607"/>
                </a:lnTo>
                <a:lnTo>
                  <a:pt x="261" y="603"/>
                </a:lnTo>
                <a:lnTo>
                  <a:pt x="261" y="599"/>
                </a:lnTo>
                <a:lnTo>
                  <a:pt x="263" y="594"/>
                </a:lnTo>
                <a:lnTo>
                  <a:pt x="265" y="589"/>
                </a:lnTo>
                <a:lnTo>
                  <a:pt x="267" y="585"/>
                </a:lnTo>
                <a:lnTo>
                  <a:pt x="269" y="580"/>
                </a:lnTo>
                <a:lnTo>
                  <a:pt x="274" y="572"/>
                </a:lnTo>
                <a:lnTo>
                  <a:pt x="280" y="565"/>
                </a:lnTo>
                <a:lnTo>
                  <a:pt x="283" y="561"/>
                </a:lnTo>
                <a:lnTo>
                  <a:pt x="285" y="557"/>
                </a:lnTo>
                <a:lnTo>
                  <a:pt x="288" y="553"/>
                </a:lnTo>
                <a:lnTo>
                  <a:pt x="290" y="549"/>
                </a:lnTo>
                <a:lnTo>
                  <a:pt x="291" y="545"/>
                </a:lnTo>
                <a:lnTo>
                  <a:pt x="292" y="542"/>
                </a:lnTo>
                <a:lnTo>
                  <a:pt x="292" y="538"/>
                </a:lnTo>
                <a:lnTo>
                  <a:pt x="291" y="535"/>
                </a:lnTo>
                <a:lnTo>
                  <a:pt x="289" y="532"/>
                </a:lnTo>
                <a:lnTo>
                  <a:pt x="286" y="529"/>
                </a:lnTo>
                <a:lnTo>
                  <a:pt x="281" y="526"/>
                </a:lnTo>
                <a:lnTo>
                  <a:pt x="275" y="524"/>
                </a:lnTo>
                <a:lnTo>
                  <a:pt x="0" y="524"/>
                </a:lnTo>
                <a:lnTo>
                  <a:pt x="0" y="328"/>
                </a:lnTo>
                <a:lnTo>
                  <a:pt x="2" y="320"/>
                </a:lnTo>
                <a:lnTo>
                  <a:pt x="5" y="315"/>
                </a:lnTo>
                <a:lnTo>
                  <a:pt x="8" y="311"/>
                </a:lnTo>
                <a:lnTo>
                  <a:pt x="10" y="309"/>
                </a:lnTo>
                <a:lnTo>
                  <a:pt x="12" y="308"/>
                </a:lnTo>
                <a:lnTo>
                  <a:pt x="15" y="306"/>
                </a:lnTo>
                <a:lnTo>
                  <a:pt x="19" y="306"/>
                </a:lnTo>
                <a:lnTo>
                  <a:pt x="23" y="306"/>
                </a:lnTo>
                <a:lnTo>
                  <a:pt x="27" y="308"/>
                </a:lnTo>
                <a:lnTo>
                  <a:pt x="35" y="313"/>
                </a:lnTo>
                <a:lnTo>
                  <a:pt x="44" y="319"/>
                </a:lnTo>
                <a:lnTo>
                  <a:pt x="58" y="329"/>
                </a:lnTo>
                <a:lnTo>
                  <a:pt x="66" y="335"/>
                </a:lnTo>
                <a:lnTo>
                  <a:pt x="73" y="338"/>
                </a:lnTo>
                <a:lnTo>
                  <a:pt x="79" y="340"/>
                </a:lnTo>
                <a:lnTo>
                  <a:pt x="82" y="341"/>
                </a:lnTo>
                <a:lnTo>
                  <a:pt x="85" y="341"/>
                </a:lnTo>
                <a:lnTo>
                  <a:pt x="92" y="341"/>
                </a:lnTo>
                <a:lnTo>
                  <a:pt x="98" y="340"/>
                </a:lnTo>
                <a:lnTo>
                  <a:pt x="103" y="338"/>
                </a:lnTo>
                <a:lnTo>
                  <a:pt x="108" y="336"/>
                </a:lnTo>
                <a:lnTo>
                  <a:pt x="112" y="334"/>
                </a:lnTo>
                <a:lnTo>
                  <a:pt x="115" y="331"/>
                </a:lnTo>
                <a:lnTo>
                  <a:pt x="119" y="327"/>
                </a:lnTo>
                <a:lnTo>
                  <a:pt x="122" y="323"/>
                </a:lnTo>
                <a:lnTo>
                  <a:pt x="125" y="319"/>
                </a:lnTo>
                <a:lnTo>
                  <a:pt x="128" y="315"/>
                </a:lnTo>
                <a:lnTo>
                  <a:pt x="131" y="310"/>
                </a:lnTo>
                <a:lnTo>
                  <a:pt x="133" y="305"/>
                </a:lnTo>
                <a:lnTo>
                  <a:pt x="135" y="300"/>
                </a:lnTo>
                <a:lnTo>
                  <a:pt x="137" y="295"/>
                </a:lnTo>
                <a:lnTo>
                  <a:pt x="139" y="284"/>
                </a:lnTo>
                <a:lnTo>
                  <a:pt x="140" y="278"/>
                </a:lnTo>
                <a:lnTo>
                  <a:pt x="141" y="272"/>
                </a:lnTo>
                <a:lnTo>
                  <a:pt x="141" y="260"/>
                </a:lnTo>
                <a:lnTo>
                  <a:pt x="141" y="248"/>
                </a:lnTo>
                <a:lnTo>
                  <a:pt x="139" y="237"/>
                </a:lnTo>
                <a:lnTo>
                  <a:pt x="135" y="225"/>
                </a:lnTo>
                <a:lnTo>
                  <a:pt x="133" y="220"/>
                </a:lnTo>
                <a:lnTo>
                  <a:pt x="131" y="215"/>
                </a:lnTo>
                <a:lnTo>
                  <a:pt x="128" y="210"/>
                </a:lnTo>
                <a:lnTo>
                  <a:pt x="125" y="205"/>
                </a:lnTo>
                <a:lnTo>
                  <a:pt x="121" y="201"/>
                </a:lnTo>
                <a:lnTo>
                  <a:pt x="117" y="196"/>
                </a:lnTo>
                <a:lnTo>
                  <a:pt x="113" y="192"/>
                </a:lnTo>
                <a:lnTo>
                  <a:pt x="108" y="189"/>
                </a:lnTo>
                <a:lnTo>
                  <a:pt x="102" y="186"/>
                </a:lnTo>
                <a:lnTo>
                  <a:pt x="98" y="184"/>
                </a:lnTo>
                <a:lnTo>
                  <a:pt x="93" y="183"/>
                </a:lnTo>
                <a:lnTo>
                  <a:pt x="89" y="182"/>
                </a:lnTo>
                <a:lnTo>
                  <a:pt x="84" y="182"/>
                </a:lnTo>
                <a:lnTo>
                  <a:pt x="80" y="183"/>
                </a:lnTo>
                <a:lnTo>
                  <a:pt x="76" y="183"/>
                </a:lnTo>
                <a:lnTo>
                  <a:pt x="72" y="185"/>
                </a:lnTo>
                <a:lnTo>
                  <a:pt x="64" y="188"/>
                </a:lnTo>
                <a:lnTo>
                  <a:pt x="56" y="192"/>
                </a:lnTo>
                <a:lnTo>
                  <a:pt x="49" y="197"/>
                </a:lnTo>
                <a:lnTo>
                  <a:pt x="42" y="203"/>
                </a:lnTo>
                <a:lnTo>
                  <a:pt x="36" y="208"/>
                </a:lnTo>
                <a:lnTo>
                  <a:pt x="29" y="211"/>
                </a:lnTo>
                <a:lnTo>
                  <a:pt x="24" y="214"/>
                </a:lnTo>
                <a:lnTo>
                  <a:pt x="21" y="215"/>
                </a:lnTo>
                <a:lnTo>
                  <a:pt x="18" y="215"/>
                </a:lnTo>
                <a:lnTo>
                  <a:pt x="15" y="215"/>
                </a:lnTo>
                <a:lnTo>
                  <a:pt x="13" y="214"/>
                </a:lnTo>
                <a:lnTo>
                  <a:pt x="11" y="213"/>
                </a:lnTo>
                <a:lnTo>
                  <a:pt x="8" y="210"/>
                </a:lnTo>
                <a:lnTo>
                  <a:pt x="6" y="208"/>
                </a:lnTo>
                <a:lnTo>
                  <a:pt x="4" y="204"/>
                </a:lnTo>
                <a:lnTo>
                  <a:pt x="2" y="199"/>
                </a:lnTo>
                <a:lnTo>
                  <a:pt x="0" y="1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9" name="Freeform 24"/>
          <p:cNvSpPr>
            <a:spLocks/>
          </p:cNvSpPr>
          <p:nvPr/>
        </p:nvSpPr>
        <p:spPr bwMode="auto">
          <a:xfrm>
            <a:off x="2156104" y="3964504"/>
            <a:ext cx="1607370" cy="1244416"/>
          </a:xfrm>
          <a:custGeom>
            <a:avLst/>
            <a:gdLst>
              <a:gd name="T0" fmla="*/ 395 w 676"/>
              <a:gd name="T1" fmla="*/ 517 h 523"/>
              <a:gd name="T2" fmla="*/ 388 w 676"/>
              <a:gd name="T3" fmla="*/ 508 h 523"/>
              <a:gd name="T4" fmla="*/ 395 w 676"/>
              <a:gd name="T5" fmla="*/ 488 h 523"/>
              <a:gd name="T6" fmla="*/ 419 w 676"/>
              <a:gd name="T7" fmla="*/ 450 h 523"/>
              <a:gd name="T8" fmla="*/ 422 w 676"/>
              <a:gd name="T9" fmla="*/ 431 h 523"/>
              <a:gd name="T10" fmla="*/ 417 w 676"/>
              <a:gd name="T11" fmla="*/ 416 h 523"/>
              <a:gd name="T12" fmla="*/ 405 w 676"/>
              <a:gd name="T13" fmla="*/ 401 h 523"/>
              <a:gd name="T14" fmla="*/ 382 w 676"/>
              <a:gd name="T15" fmla="*/ 389 h 523"/>
              <a:gd name="T16" fmla="*/ 354 w 676"/>
              <a:gd name="T17" fmla="*/ 382 h 523"/>
              <a:gd name="T18" fmla="*/ 306 w 676"/>
              <a:gd name="T19" fmla="*/ 388 h 523"/>
              <a:gd name="T20" fmla="*/ 286 w 676"/>
              <a:gd name="T21" fmla="*/ 399 h 523"/>
              <a:gd name="T22" fmla="*/ 271 w 676"/>
              <a:gd name="T23" fmla="*/ 416 h 523"/>
              <a:gd name="T24" fmla="*/ 264 w 676"/>
              <a:gd name="T25" fmla="*/ 434 h 523"/>
              <a:gd name="T26" fmla="*/ 267 w 676"/>
              <a:gd name="T27" fmla="*/ 450 h 523"/>
              <a:gd name="T28" fmla="*/ 284 w 676"/>
              <a:gd name="T29" fmla="*/ 481 h 523"/>
              <a:gd name="T30" fmla="*/ 296 w 676"/>
              <a:gd name="T31" fmla="*/ 502 h 523"/>
              <a:gd name="T32" fmla="*/ 294 w 676"/>
              <a:gd name="T33" fmla="*/ 512 h 523"/>
              <a:gd name="T34" fmla="*/ 283 w 676"/>
              <a:gd name="T35" fmla="*/ 521 h 523"/>
              <a:gd name="T36" fmla="*/ 273 w 676"/>
              <a:gd name="T37" fmla="*/ 0 h 523"/>
              <a:gd name="T38" fmla="*/ 287 w 676"/>
              <a:gd name="T39" fmla="*/ 8 h 523"/>
              <a:gd name="T40" fmla="*/ 291 w 676"/>
              <a:gd name="T41" fmla="*/ 18 h 523"/>
              <a:gd name="T42" fmla="*/ 283 w 676"/>
              <a:gd name="T43" fmla="*/ 35 h 523"/>
              <a:gd name="T44" fmla="*/ 264 w 676"/>
              <a:gd name="T45" fmla="*/ 63 h 523"/>
              <a:gd name="T46" fmla="*/ 259 w 676"/>
              <a:gd name="T47" fmla="*/ 84 h 523"/>
              <a:gd name="T48" fmla="*/ 261 w 676"/>
              <a:gd name="T49" fmla="*/ 97 h 523"/>
              <a:gd name="T50" fmla="*/ 271 w 676"/>
              <a:gd name="T51" fmla="*/ 114 h 523"/>
              <a:gd name="T52" fmla="*/ 295 w 676"/>
              <a:gd name="T53" fmla="*/ 131 h 523"/>
              <a:gd name="T54" fmla="*/ 326 w 676"/>
              <a:gd name="T55" fmla="*/ 139 h 523"/>
              <a:gd name="T56" fmla="*/ 368 w 676"/>
              <a:gd name="T57" fmla="*/ 136 h 523"/>
              <a:gd name="T58" fmla="*/ 392 w 676"/>
              <a:gd name="T59" fmla="*/ 125 h 523"/>
              <a:gd name="T60" fmla="*/ 407 w 676"/>
              <a:gd name="T61" fmla="*/ 112 h 523"/>
              <a:gd name="T62" fmla="*/ 416 w 676"/>
              <a:gd name="T63" fmla="*/ 95 h 523"/>
              <a:gd name="T64" fmla="*/ 416 w 676"/>
              <a:gd name="T65" fmla="*/ 78 h 523"/>
              <a:gd name="T66" fmla="*/ 396 w 676"/>
              <a:gd name="T67" fmla="*/ 43 h 523"/>
              <a:gd name="T68" fmla="*/ 382 w 676"/>
              <a:gd name="T69" fmla="*/ 18 h 523"/>
              <a:gd name="T70" fmla="*/ 386 w 676"/>
              <a:gd name="T71" fmla="*/ 8 h 523"/>
              <a:gd name="T72" fmla="*/ 401 w 676"/>
              <a:gd name="T73" fmla="*/ 0 h 523"/>
              <a:gd name="T74" fmla="*/ 670 w 676"/>
              <a:gd name="T75" fmla="*/ 207 h 523"/>
              <a:gd name="T76" fmla="*/ 658 w 676"/>
              <a:gd name="T77" fmla="*/ 214 h 523"/>
              <a:gd name="T78" fmla="*/ 640 w 676"/>
              <a:gd name="T79" fmla="*/ 206 h 523"/>
              <a:gd name="T80" fmla="*/ 612 w 676"/>
              <a:gd name="T81" fmla="*/ 186 h 523"/>
              <a:gd name="T82" fmla="*/ 592 w 676"/>
              <a:gd name="T83" fmla="*/ 181 h 523"/>
              <a:gd name="T84" fmla="*/ 574 w 676"/>
              <a:gd name="T85" fmla="*/ 185 h 523"/>
              <a:gd name="T86" fmla="*/ 558 w 676"/>
              <a:gd name="T87" fmla="*/ 196 h 523"/>
              <a:gd name="T88" fmla="*/ 542 w 676"/>
              <a:gd name="T89" fmla="*/ 222 h 523"/>
              <a:gd name="T90" fmla="*/ 536 w 676"/>
              <a:gd name="T91" fmla="*/ 253 h 523"/>
              <a:gd name="T92" fmla="*/ 539 w 676"/>
              <a:gd name="T93" fmla="*/ 290 h 523"/>
              <a:gd name="T94" fmla="*/ 550 w 676"/>
              <a:gd name="T95" fmla="*/ 314 h 523"/>
              <a:gd name="T96" fmla="*/ 564 w 676"/>
              <a:gd name="T97" fmla="*/ 330 h 523"/>
              <a:gd name="T98" fmla="*/ 582 w 676"/>
              <a:gd name="T99" fmla="*/ 339 h 523"/>
              <a:gd name="T100" fmla="*/ 602 w 676"/>
              <a:gd name="T101" fmla="*/ 337 h 523"/>
              <a:gd name="T102" fmla="*/ 639 w 676"/>
              <a:gd name="T103" fmla="*/ 313 h 523"/>
              <a:gd name="T104" fmla="*/ 660 w 676"/>
              <a:gd name="T105" fmla="*/ 304 h 523"/>
              <a:gd name="T106" fmla="*/ 670 w 676"/>
              <a:gd name="T107" fmla="*/ 310 h 523"/>
              <a:gd name="T108" fmla="*/ 676 w 676"/>
              <a:gd name="T109" fmla="*/ 522 h 52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76"/>
              <a:gd name="T166" fmla="*/ 0 h 523"/>
              <a:gd name="T167" fmla="*/ 676 w 676"/>
              <a:gd name="T168" fmla="*/ 523 h 523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76" h="523">
                <a:moveTo>
                  <a:pt x="676" y="522"/>
                </a:moveTo>
                <a:lnTo>
                  <a:pt x="407" y="523"/>
                </a:lnTo>
                <a:lnTo>
                  <a:pt x="400" y="520"/>
                </a:lnTo>
                <a:lnTo>
                  <a:pt x="395" y="517"/>
                </a:lnTo>
                <a:lnTo>
                  <a:pt x="392" y="514"/>
                </a:lnTo>
                <a:lnTo>
                  <a:pt x="391" y="513"/>
                </a:lnTo>
                <a:lnTo>
                  <a:pt x="390" y="511"/>
                </a:lnTo>
                <a:lnTo>
                  <a:pt x="388" y="508"/>
                </a:lnTo>
                <a:lnTo>
                  <a:pt x="388" y="504"/>
                </a:lnTo>
                <a:lnTo>
                  <a:pt x="389" y="501"/>
                </a:lnTo>
                <a:lnTo>
                  <a:pt x="390" y="497"/>
                </a:lnTo>
                <a:lnTo>
                  <a:pt x="395" y="488"/>
                </a:lnTo>
                <a:lnTo>
                  <a:pt x="401" y="479"/>
                </a:lnTo>
                <a:lnTo>
                  <a:pt x="411" y="466"/>
                </a:lnTo>
                <a:lnTo>
                  <a:pt x="416" y="457"/>
                </a:lnTo>
                <a:lnTo>
                  <a:pt x="419" y="450"/>
                </a:lnTo>
                <a:lnTo>
                  <a:pt x="421" y="443"/>
                </a:lnTo>
                <a:lnTo>
                  <a:pt x="422" y="440"/>
                </a:lnTo>
                <a:lnTo>
                  <a:pt x="422" y="437"/>
                </a:lnTo>
                <a:lnTo>
                  <a:pt x="422" y="431"/>
                </a:lnTo>
                <a:lnTo>
                  <a:pt x="421" y="424"/>
                </a:lnTo>
                <a:lnTo>
                  <a:pt x="420" y="422"/>
                </a:lnTo>
                <a:lnTo>
                  <a:pt x="419" y="420"/>
                </a:lnTo>
                <a:lnTo>
                  <a:pt x="417" y="416"/>
                </a:lnTo>
                <a:lnTo>
                  <a:pt x="415" y="412"/>
                </a:lnTo>
                <a:lnTo>
                  <a:pt x="412" y="408"/>
                </a:lnTo>
                <a:lnTo>
                  <a:pt x="409" y="405"/>
                </a:lnTo>
                <a:lnTo>
                  <a:pt x="405" y="401"/>
                </a:lnTo>
                <a:lnTo>
                  <a:pt x="397" y="395"/>
                </a:lnTo>
                <a:lnTo>
                  <a:pt x="392" y="393"/>
                </a:lnTo>
                <a:lnTo>
                  <a:pt x="387" y="391"/>
                </a:lnTo>
                <a:lnTo>
                  <a:pt x="382" y="389"/>
                </a:lnTo>
                <a:lnTo>
                  <a:pt x="377" y="387"/>
                </a:lnTo>
                <a:lnTo>
                  <a:pt x="366" y="384"/>
                </a:lnTo>
                <a:lnTo>
                  <a:pt x="360" y="383"/>
                </a:lnTo>
                <a:lnTo>
                  <a:pt x="354" y="382"/>
                </a:lnTo>
                <a:lnTo>
                  <a:pt x="342" y="382"/>
                </a:lnTo>
                <a:lnTo>
                  <a:pt x="330" y="383"/>
                </a:lnTo>
                <a:lnTo>
                  <a:pt x="319" y="385"/>
                </a:lnTo>
                <a:lnTo>
                  <a:pt x="306" y="388"/>
                </a:lnTo>
                <a:lnTo>
                  <a:pt x="301" y="390"/>
                </a:lnTo>
                <a:lnTo>
                  <a:pt x="296" y="393"/>
                </a:lnTo>
                <a:lnTo>
                  <a:pt x="291" y="396"/>
                </a:lnTo>
                <a:lnTo>
                  <a:pt x="286" y="399"/>
                </a:lnTo>
                <a:lnTo>
                  <a:pt x="282" y="403"/>
                </a:lnTo>
                <a:lnTo>
                  <a:pt x="278" y="406"/>
                </a:lnTo>
                <a:lnTo>
                  <a:pt x="274" y="411"/>
                </a:lnTo>
                <a:lnTo>
                  <a:pt x="271" y="416"/>
                </a:lnTo>
                <a:lnTo>
                  <a:pt x="268" y="420"/>
                </a:lnTo>
                <a:lnTo>
                  <a:pt x="266" y="425"/>
                </a:lnTo>
                <a:lnTo>
                  <a:pt x="265" y="429"/>
                </a:lnTo>
                <a:lnTo>
                  <a:pt x="264" y="434"/>
                </a:lnTo>
                <a:lnTo>
                  <a:pt x="264" y="438"/>
                </a:lnTo>
                <a:lnTo>
                  <a:pt x="265" y="442"/>
                </a:lnTo>
                <a:lnTo>
                  <a:pt x="265" y="446"/>
                </a:lnTo>
                <a:lnTo>
                  <a:pt x="267" y="450"/>
                </a:lnTo>
                <a:lnTo>
                  <a:pt x="270" y="458"/>
                </a:lnTo>
                <a:lnTo>
                  <a:pt x="274" y="467"/>
                </a:lnTo>
                <a:lnTo>
                  <a:pt x="279" y="474"/>
                </a:lnTo>
                <a:lnTo>
                  <a:pt x="284" y="481"/>
                </a:lnTo>
                <a:lnTo>
                  <a:pt x="288" y="487"/>
                </a:lnTo>
                <a:lnTo>
                  <a:pt x="292" y="493"/>
                </a:lnTo>
                <a:lnTo>
                  <a:pt x="295" y="499"/>
                </a:lnTo>
                <a:lnTo>
                  <a:pt x="296" y="502"/>
                </a:lnTo>
                <a:lnTo>
                  <a:pt x="296" y="505"/>
                </a:lnTo>
                <a:lnTo>
                  <a:pt x="296" y="507"/>
                </a:lnTo>
                <a:lnTo>
                  <a:pt x="295" y="510"/>
                </a:lnTo>
                <a:lnTo>
                  <a:pt x="294" y="512"/>
                </a:lnTo>
                <a:lnTo>
                  <a:pt x="292" y="514"/>
                </a:lnTo>
                <a:lnTo>
                  <a:pt x="290" y="517"/>
                </a:lnTo>
                <a:lnTo>
                  <a:pt x="287" y="519"/>
                </a:lnTo>
                <a:lnTo>
                  <a:pt x="283" y="521"/>
                </a:lnTo>
                <a:lnTo>
                  <a:pt x="278" y="523"/>
                </a:lnTo>
                <a:lnTo>
                  <a:pt x="0" y="523"/>
                </a:lnTo>
                <a:lnTo>
                  <a:pt x="0" y="0"/>
                </a:lnTo>
                <a:lnTo>
                  <a:pt x="273" y="0"/>
                </a:lnTo>
                <a:lnTo>
                  <a:pt x="278" y="2"/>
                </a:lnTo>
                <a:lnTo>
                  <a:pt x="282" y="4"/>
                </a:lnTo>
                <a:lnTo>
                  <a:pt x="285" y="6"/>
                </a:lnTo>
                <a:lnTo>
                  <a:pt x="287" y="8"/>
                </a:lnTo>
                <a:lnTo>
                  <a:pt x="289" y="10"/>
                </a:lnTo>
                <a:lnTo>
                  <a:pt x="290" y="13"/>
                </a:lnTo>
                <a:lnTo>
                  <a:pt x="291" y="15"/>
                </a:lnTo>
                <a:lnTo>
                  <a:pt x="291" y="18"/>
                </a:lnTo>
                <a:lnTo>
                  <a:pt x="290" y="21"/>
                </a:lnTo>
                <a:lnTo>
                  <a:pt x="289" y="23"/>
                </a:lnTo>
                <a:lnTo>
                  <a:pt x="287" y="29"/>
                </a:lnTo>
                <a:lnTo>
                  <a:pt x="283" y="35"/>
                </a:lnTo>
                <a:lnTo>
                  <a:pt x="278" y="42"/>
                </a:lnTo>
                <a:lnTo>
                  <a:pt x="273" y="49"/>
                </a:lnTo>
                <a:lnTo>
                  <a:pt x="269" y="56"/>
                </a:lnTo>
                <a:lnTo>
                  <a:pt x="264" y="63"/>
                </a:lnTo>
                <a:lnTo>
                  <a:pt x="261" y="72"/>
                </a:lnTo>
                <a:lnTo>
                  <a:pt x="260" y="76"/>
                </a:lnTo>
                <a:lnTo>
                  <a:pt x="259" y="80"/>
                </a:lnTo>
                <a:lnTo>
                  <a:pt x="259" y="84"/>
                </a:lnTo>
                <a:lnTo>
                  <a:pt x="259" y="89"/>
                </a:lnTo>
                <a:lnTo>
                  <a:pt x="259" y="91"/>
                </a:lnTo>
                <a:lnTo>
                  <a:pt x="260" y="93"/>
                </a:lnTo>
                <a:lnTo>
                  <a:pt x="261" y="97"/>
                </a:lnTo>
                <a:lnTo>
                  <a:pt x="263" y="102"/>
                </a:lnTo>
                <a:lnTo>
                  <a:pt x="265" y="107"/>
                </a:lnTo>
                <a:lnTo>
                  <a:pt x="268" y="110"/>
                </a:lnTo>
                <a:lnTo>
                  <a:pt x="271" y="114"/>
                </a:lnTo>
                <a:lnTo>
                  <a:pt x="275" y="117"/>
                </a:lnTo>
                <a:lnTo>
                  <a:pt x="278" y="121"/>
                </a:lnTo>
                <a:lnTo>
                  <a:pt x="286" y="126"/>
                </a:lnTo>
                <a:lnTo>
                  <a:pt x="295" y="131"/>
                </a:lnTo>
                <a:lnTo>
                  <a:pt x="300" y="133"/>
                </a:lnTo>
                <a:lnTo>
                  <a:pt x="304" y="135"/>
                </a:lnTo>
                <a:lnTo>
                  <a:pt x="315" y="138"/>
                </a:lnTo>
                <a:lnTo>
                  <a:pt x="326" y="139"/>
                </a:lnTo>
                <a:lnTo>
                  <a:pt x="337" y="140"/>
                </a:lnTo>
                <a:lnTo>
                  <a:pt x="347" y="140"/>
                </a:lnTo>
                <a:lnTo>
                  <a:pt x="358" y="139"/>
                </a:lnTo>
                <a:lnTo>
                  <a:pt x="368" y="136"/>
                </a:lnTo>
                <a:lnTo>
                  <a:pt x="378" y="133"/>
                </a:lnTo>
                <a:lnTo>
                  <a:pt x="383" y="131"/>
                </a:lnTo>
                <a:lnTo>
                  <a:pt x="388" y="128"/>
                </a:lnTo>
                <a:lnTo>
                  <a:pt x="392" y="125"/>
                </a:lnTo>
                <a:lnTo>
                  <a:pt x="396" y="122"/>
                </a:lnTo>
                <a:lnTo>
                  <a:pt x="400" y="119"/>
                </a:lnTo>
                <a:lnTo>
                  <a:pt x="404" y="116"/>
                </a:lnTo>
                <a:lnTo>
                  <a:pt x="407" y="112"/>
                </a:lnTo>
                <a:lnTo>
                  <a:pt x="410" y="108"/>
                </a:lnTo>
                <a:lnTo>
                  <a:pt x="413" y="103"/>
                </a:lnTo>
                <a:lnTo>
                  <a:pt x="415" y="99"/>
                </a:lnTo>
                <a:lnTo>
                  <a:pt x="416" y="95"/>
                </a:lnTo>
                <a:lnTo>
                  <a:pt x="417" y="91"/>
                </a:lnTo>
                <a:lnTo>
                  <a:pt x="417" y="86"/>
                </a:lnTo>
                <a:lnTo>
                  <a:pt x="416" y="82"/>
                </a:lnTo>
                <a:lnTo>
                  <a:pt x="416" y="78"/>
                </a:lnTo>
                <a:lnTo>
                  <a:pt x="414" y="74"/>
                </a:lnTo>
                <a:lnTo>
                  <a:pt x="411" y="65"/>
                </a:lnTo>
                <a:lnTo>
                  <a:pt x="406" y="58"/>
                </a:lnTo>
                <a:lnTo>
                  <a:pt x="396" y="43"/>
                </a:lnTo>
                <a:lnTo>
                  <a:pt x="391" y="36"/>
                </a:lnTo>
                <a:lnTo>
                  <a:pt x="387" y="30"/>
                </a:lnTo>
                <a:lnTo>
                  <a:pt x="384" y="24"/>
                </a:lnTo>
                <a:lnTo>
                  <a:pt x="382" y="18"/>
                </a:lnTo>
                <a:lnTo>
                  <a:pt x="382" y="15"/>
                </a:lnTo>
                <a:lnTo>
                  <a:pt x="383" y="13"/>
                </a:lnTo>
                <a:lnTo>
                  <a:pt x="384" y="10"/>
                </a:lnTo>
                <a:lnTo>
                  <a:pt x="386" y="8"/>
                </a:lnTo>
                <a:lnTo>
                  <a:pt x="388" y="6"/>
                </a:lnTo>
                <a:lnTo>
                  <a:pt x="391" y="4"/>
                </a:lnTo>
                <a:lnTo>
                  <a:pt x="396" y="1"/>
                </a:lnTo>
                <a:lnTo>
                  <a:pt x="401" y="0"/>
                </a:lnTo>
                <a:lnTo>
                  <a:pt x="676" y="0"/>
                </a:lnTo>
                <a:lnTo>
                  <a:pt x="676" y="194"/>
                </a:lnTo>
                <a:lnTo>
                  <a:pt x="672" y="204"/>
                </a:lnTo>
                <a:lnTo>
                  <a:pt x="670" y="207"/>
                </a:lnTo>
                <a:lnTo>
                  <a:pt x="668" y="210"/>
                </a:lnTo>
                <a:lnTo>
                  <a:pt x="665" y="212"/>
                </a:lnTo>
                <a:lnTo>
                  <a:pt x="663" y="213"/>
                </a:lnTo>
                <a:lnTo>
                  <a:pt x="658" y="214"/>
                </a:lnTo>
                <a:lnTo>
                  <a:pt x="655" y="213"/>
                </a:lnTo>
                <a:lnTo>
                  <a:pt x="652" y="212"/>
                </a:lnTo>
                <a:lnTo>
                  <a:pt x="647" y="210"/>
                </a:lnTo>
                <a:lnTo>
                  <a:pt x="640" y="206"/>
                </a:lnTo>
                <a:lnTo>
                  <a:pt x="634" y="201"/>
                </a:lnTo>
                <a:lnTo>
                  <a:pt x="627" y="195"/>
                </a:lnTo>
                <a:lnTo>
                  <a:pt x="620" y="191"/>
                </a:lnTo>
                <a:lnTo>
                  <a:pt x="612" y="186"/>
                </a:lnTo>
                <a:lnTo>
                  <a:pt x="605" y="183"/>
                </a:lnTo>
                <a:lnTo>
                  <a:pt x="600" y="182"/>
                </a:lnTo>
                <a:lnTo>
                  <a:pt x="596" y="181"/>
                </a:lnTo>
                <a:lnTo>
                  <a:pt x="592" y="181"/>
                </a:lnTo>
                <a:lnTo>
                  <a:pt x="588" y="181"/>
                </a:lnTo>
                <a:lnTo>
                  <a:pt x="583" y="182"/>
                </a:lnTo>
                <a:lnTo>
                  <a:pt x="579" y="183"/>
                </a:lnTo>
                <a:lnTo>
                  <a:pt x="574" y="185"/>
                </a:lnTo>
                <a:lnTo>
                  <a:pt x="570" y="187"/>
                </a:lnTo>
                <a:lnTo>
                  <a:pt x="565" y="190"/>
                </a:lnTo>
                <a:lnTo>
                  <a:pt x="561" y="193"/>
                </a:lnTo>
                <a:lnTo>
                  <a:pt x="558" y="196"/>
                </a:lnTo>
                <a:lnTo>
                  <a:pt x="555" y="201"/>
                </a:lnTo>
                <a:lnTo>
                  <a:pt x="549" y="209"/>
                </a:lnTo>
                <a:lnTo>
                  <a:pt x="544" y="218"/>
                </a:lnTo>
                <a:lnTo>
                  <a:pt x="542" y="222"/>
                </a:lnTo>
                <a:lnTo>
                  <a:pt x="541" y="227"/>
                </a:lnTo>
                <a:lnTo>
                  <a:pt x="538" y="237"/>
                </a:lnTo>
                <a:lnTo>
                  <a:pt x="536" y="248"/>
                </a:lnTo>
                <a:lnTo>
                  <a:pt x="536" y="253"/>
                </a:lnTo>
                <a:lnTo>
                  <a:pt x="535" y="258"/>
                </a:lnTo>
                <a:lnTo>
                  <a:pt x="536" y="269"/>
                </a:lnTo>
                <a:lnTo>
                  <a:pt x="537" y="280"/>
                </a:lnTo>
                <a:lnTo>
                  <a:pt x="539" y="290"/>
                </a:lnTo>
                <a:lnTo>
                  <a:pt x="543" y="300"/>
                </a:lnTo>
                <a:lnTo>
                  <a:pt x="545" y="305"/>
                </a:lnTo>
                <a:lnTo>
                  <a:pt x="547" y="310"/>
                </a:lnTo>
                <a:lnTo>
                  <a:pt x="550" y="314"/>
                </a:lnTo>
                <a:lnTo>
                  <a:pt x="553" y="318"/>
                </a:lnTo>
                <a:lnTo>
                  <a:pt x="556" y="322"/>
                </a:lnTo>
                <a:lnTo>
                  <a:pt x="560" y="326"/>
                </a:lnTo>
                <a:lnTo>
                  <a:pt x="564" y="330"/>
                </a:lnTo>
                <a:lnTo>
                  <a:pt x="569" y="333"/>
                </a:lnTo>
                <a:lnTo>
                  <a:pt x="573" y="336"/>
                </a:lnTo>
                <a:lnTo>
                  <a:pt x="577" y="338"/>
                </a:lnTo>
                <a:lnTo>
                  <a:pt x="582" y="339"/>
                </a:lnTo>
                <a:lnTo>
                  <a:pt x="586" y="340"/>
                </a:lnTo>
                <a:lnTo>
                  <a:pt x="590" y="340"/>
                </a:lnTo>
                <a:lnTo>
                  <a:pt x="594" y="339"/>
                </a:lnTo>
                <a:lnTo>
                  <a:pt x="602" y="337"/>
                </a:lnTo>
                <a:lnTo>
                  <a:pt x="610" y="333"/>
                </a:lnTo>
                <a:lnTo>
                  <a:pt x="618" y="328"/>
                </a:lnTo>
                <a:lnTo>
                  <a:pt x="633" y="317"/>
                </a:lnTo>
                <a:lnTo>
                  <a:pt x="639" y="313"/>
                </a:lnTo>
                <a:lnTo>
                  <a:pt x="646" y="308"/>
                </a:lnTo>
                <a:lnTo>
                  <a:pt x="652" y="305"/>
                </a:lnTo>
                <a:lnTo>
                  <a:pt x="658" y="304"/>
                </a:lnTo>
                <a:lnTo>
                  <a:pt x="660" y="304"/>
                </a:lnTo>
                <a:lnTo>
                  <a:pt x="663" y="305"/>
                </a:lnTo>
                <a:lnTo>
                  <a:pt x="665" y="306"/>
                </a:lnTo>
                <a:lnTo>
                  <a:pt x="668" y="308"/>
                </a:lnTo>
                <a:lnTo>
                  <a:pt x="670" y="310"/>
                </a:lnTo>
                <a:lnTo>
                  <a:pt x="672" y="314"/>
                </a:lnTo>
                <a:lnTo>
                  <a:pt x="674" y="318"/>
                </a:lnTo>
                <a:lnTo>
                  <a:pt x="676" y="323"/>
                </a:lnTo>
                <a:lnTo>
                  <a:pt x="676" y="52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10" name="Freeform 25"/>
          <p:cNvSpPr>
            <a:spLocks/>
          </p:cNvSpPr>
          <p:nvPr/>
        </p:nvSpPr>
        <p:spPr bwMode="auto">
          <a:xfrm>
            <a:off x="3426446" y="3627474"/>
            <a:ext cx="2269907" cy="1581446"/>
          </a:xfrm>
          <a:custGeom>
            <a:avLst/>
            <a:gdLst>
              <a:gd name="T0" fmla="*/ 529 w 955"/>
              <a:gd name="T1" fmla="*/ 659 h 665"/>
              <a:gd name="T2" fmla="*/ 523 w 955"/>
              <a:gd name="T3" fmla="*/ 643 h 665"/>
              <a:gd name="T4" fmla="*/ 551 w 955"/>
              <a:gd name="T5" fmla="*/ 600 h 665"/>
              <a:gd name="T6" fmla="*/ 558 w 955"/>
              <a:gd name="T7" fmla="*/ 573 h 665"/>
              <a:gd name="T8" fmla="*/ 551 w 955"/>
              <a:gd name="T9" fmla="*/ 554 h 665"/>
              <a:gd name="T10" fmla="*/ 527 w 955"/>
              <a:gd name="T11" fmla="*/ 536 h 665"/>
              <a:gd name="T12" fmla="*/ 495 w 955"/>
              <a:gd name="T13" fmla="*/ 526 h 665"/>
              <a:gd name="T14" fmla="*/ 442 w 955"/>
              <a:gd name="T15" fmla="*/ 531 h 665"/>
              <a:gd name="T16" fmla="*/ 417 w 955"/>
              <a:gd name="T17" fmla="*/ 545 h 665"/>
              <a:gd name="T18" fmla="*/ 401 w 955"/>
              <a:gd name="T19" fmla="*/ 567 h 665"/>
              <a:gd name="T20" fmla="*/ 400 w 955"/>
              <a:gd name="T21" fmla="*/ 589 h 665"/>
              <a:gd name="T22" fmla="*/ 419 w 955"/>
              <a:gd name="T23" fmla="*/ 623 h 665"/>
              <a:gd name="T24" fmla="*/ 432 w 955"/>
              <a:gd name="T25" fmla="*/ 649 h 665"/>
              <a:gd name="T26" fmla="*/ 423 w 955"/>
              <a:gd name="T27" fmla="*/ 661 h 665"/>
              <a:gd name="T28" fmla="*/ 138 w 955"/>
              <a:gd name="T29" fmla="*/ 458 h 665"/>
              <a:gd name="T30" fmla="*/ 126 w 955"/>
              <a:gd name="T31" fmla="*/ 447 h 665"/>
              <a:gd name="T32" fmla="*/ 105 w 955"/>
              <a:gd name="T33" fmla="*/ 455 h 665"/>
              <a:gd name="T34" fmla="*/ 68 w 955"/>
              <a:gd name="T35" fmla="*/ 480 h 665"/>
              <a:gd name="T36" fmla="*/ 42 w 955"/>
              <a:gd name="T37" fmla="*/ 481 h 665"/>
              <a:gd name="T38" fmla="*/ 18 w 955"/>
              <a:gd name="T39" fmla="*/ 461 h 665"/>
              <a:gd name="T40" fmla="*/ 3 w 955"/>
              <a:gd name="T41" fmla="*/ 428 h 665"/>
              <a:gd name="T42" fmla="*/ 3 w 955"/>
              <a:gd name="T43" fmla="*/ 380 h 665"/>
              <a:gd name="T44" fmla="*/ 17 w 955"/>
              <a:gd name="T45" fmla="*/ 347 h 665"/>
              <a:gd name="T46" fmla="*/ 39 w 955"/>
              <a:gd name="T47" fmla="*/ 327 h 665"/>
              <a:gd name="T48" fmla="*/ 61 w 955"/>
              <a:gd name="T49" fmla="*/ 324 h 665"/>
              <a:gd name="T50" fmla="*/ 99 w 955"/>
              <a:gd name="T51" fmla="*/ 344 h 665"/>
              <a:gd name="T52" fmla="*/ 123 w 955"/>
              <a:gd name="T53" fmla="*/ 356 h 665"/>
              <a:gd name="T54" fmla="*/ 136 w 955"/>
              <a:gd name="T55" fmla="*/ 349 h 665"/>
              <a:gd name="T56" fmla="*/ 412 w 955"/>
              <a:gd name="T57" fmla="*/ 141 h 665"/>
              <a:gd name="T58" fmla="*/ 429 w 955"/>
              <a:gd name="T59" fmla="*/ 130 h 665"/>
              <a:gd name="T60" fmla="*/ 427 w 955"/>
              <a:gd name="T61" fmla="*/ 112 h 665"/>
              <a:gd name="T62" fmla="*/ 404 w 955"/>
              <a:gd name="T63" fmla="*/ 76 h 665"/>
              <a:gd name="T64" fmla="*/ 398 w 955"/>
              <a:gd name="T65" fmla="*/ 52 h 665"/>
              <a:gd name="T66" fmla="*/ 405 w 955"/>
              <a:gd name="T67" fmla="*/ 34 h 665"/>
              <a:gd name="T68" fmla="*/ 426 w 955"/>
              <a:gd name="T69" fmla="*/ 14 h 665"/>
              <a:gd name="T70" fmla="*/ 465 w 955"/>
              <a:gd name="T71" fmla="*/ 1 h 665"/>
              <a:gd name="T72" fmla="*/ 518 w 955"/>
              <a:gd name="T73" fmla="*/ 8 h 665"/>
              <a:gd name="T74" fmla="*/ 541 w 955"/>
              <a:gd name="T75" fmla="*/ 21 h 665"/>
              <a:gd name="T76" fmla="*/ 555 w 955"/>
              <a:gd name="T77" fmla="*/ 42 h 665"/>
              <a:gd name="T78" fmla="*/ 555 w 955"/>
              <a:gd name="T79" fmla="*/ 66 h 665"/>
              <a:gd name="T80" fmla="*/ 526 w 955"/>
              <a:gd name="T81" fmla="*/ 111 h 665"/>
              <a:gd name="T82" fmla="*/ 523 w 955"/>
              <a:gd name="T83" fmla="*/ 130 h 665"/>
              <a:gd name="T84" fmla="*/ 541 w 955"/>
              <a:gd name="T85" fmla="*/ 141 h 665"/>
              <a:gd name="T86" fmla="*/ 820 w 955"/>
              <a:gd name="T87" fmla="*/ 349 h 665"/>
              <a:gd name="T88" fmla="*/ 832 w 955"/>
              <a:gd name="T89" fmla="*/ 356 h 665"/>
              <a:gd name="T90" fmla="*/ 856 w 955"/>
              <a:gd name="T91" fmla="*/ 344 h 665"/>
              <a:gd name="T92" fmla="*/ 890 w 955"/>
              <a:gd name="T93" fmla="*/ 325 h 665"/>
              <a:gd name="T94" fmla="*/ 911 w 955"/>
              <a:gd name="T95" fmla="*/ 325 h 665"/>
              <a:gd name="T96" fmla="*/ 932 w 955"/>
              <a:gd name="T97" fmla="*/ 339 h 665"/>
              <a:gd name="T98" fmla="*/ 950 w 955"/>
              <a:gd name="T99" fmla="*/ 370 h 665"/>
              <a:gd name="T100" fmla="*/ 955 w 955"/>
              <a:gd name="T101" fmla="*/ 412 h 665"/>
              <a:gd name="T102" fmla="*/ 943 w 955"/>
              <a:gd name="T103" fmla="*/ 452 h 665"/>
              <a:gd name="T104" fmla="*/ 927 w 955"/>
              <a:gd name="T105" fmla="*/ 473 h 665"/>
              <a:gd name="T106" fmla="*/ 904 w 955"/>
              <a:gd name="T107" fmla="*/ 482 h 665"/>
              <a:gd name="T108" fmla="*/ 872 w 955"/>
              <a:gd name="T109" fmla="*/ 470 h 665"/>
              <a:gd name="T110" fmla="*/ 835 w 955"/>
              <a:gd name="T111" fmla="*/ 447 h 665"/>
              <a:gd name="T112" fmla="*/ 822 w 955"/>
              <a:gd name="T113" fmla="*/ 451 h 665"/>
              <a:gd name="T114" fmla="*/ 814 w 955"/>
              <a:gd name="T115" fmla="*/ 665 h 66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55"/>
              <a:gd name="T175" fmla="*/ 0 h 665"/>
              <a:gd name="T176" fmla="*/ 955 w 955"/>
              <a:gd name="T177" fmla="*/ 665 h 66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55" h="665">
                <a:moveTo>
                  <a:pt x="814" y="665"/>
                </a:moveTo>
                <a:lnTo>
                  <a:pt x="541" y="665"/>
                </a:lnTo>
                <a:lnTo>
                  <a:pt x="537" y="664"/>
                </a:lnTo>
                <a:lnTo>
                  <a:pt x="534" y="662"/>
                </a:lnTo>
                <a:lnTo>
                  <a:pt x="529" y="659"/>
                </a:lnTo>
                <a:lnTo>
                  <a:pt x="526" y="657"/>
                </a:lnTo>
                <a:lnTo>
                  <a:pt x="524" y="653"/>
                </a:lnTo>
                <a:lnTo>
                  <a:pt x="523" y="650"/>
                </a:lnTo>
                <a:lnTo>
                  <a:pt x="523" y="647"/>
                </a:lnTo>
                <a:lnTo>
                  <a:pt x="523" y="643"/>
                </a:lnTo>
                <a:lnTo>
                  <a:pt x="524" y="639"/>
                </a:lnTo>
                <a:lnTo>
                  <a:pt x="529" y="631"/>
                </a:lnTo>
                <a:lnTo>
                  <a:pt x="536" y="622"/>
                </a:lnTo>
                <a:lnTo>
                  <a:pt x="547" y="608"/>
                </a:lnTo>
                <a:lnTo>
                  <a:pt x="551" y="600"/>
                </a:lnTo>
                <a:lnTo>
                  <a:pt x="554" y="592"/>
                </a:lnTo>
                <a:lnTo>
                  <a:pt x="557" y="586"/>
                </a:lnTo>
                <a:lnTo>
                  <a:pt x="557" y="583"/>
                </a:lnTo>
                <a:lnTo>
                  <a:pt x="558" y="580"/>
                </a:lnTo>
                <a:lnTo>
                  <a:pt x="558" y="573"/>
                </a:lnTo>
                <a:lnTo>
                  <a:pt x="556" y="567"/>
                </a:lnTo>
                <a:lnTo>
                  <a:pt x="556" y="565"/>
                </a:lnTo>
                <a:lnTo>
                  <a:pt x="555" y="563"/>
                </a:lnTo>
                <a:lnTo>
                  <a:pt x="553" y="558"/>
                </a:lnTo>
                <a:lnTo>
                  <a:pt x="551" y="554"/>
                </a:lnTo>
                <a:lnTo>
                  <a:pt x="548" y="551"/>
                </a:lnTo>
                <a:lnTo>
                  <a:pt x="544" y="547"/>
                </a:lnTo>
                <a:lnTo>
                  <a:pt x="541" y="544"/>
                </a:lnTo>
                <a:lnTo>
                  <a:pt x="531" y="538"/>
                </a:lnTo>
                <a:lnTo>
                  <a:pt x="527" y="536"/>
                </a:lnTo>
                <a:lnTo>
                  <a:pt x="522" y="533"/>
                </a:lnTo>
                <a:lnTo>
                  <a:pt x="517" y="531"/>
                </a:lnTo>
                <a:lnTo>
                  <a:pt x="512" y="529"/>
                </a:lnTo>
                <a:lnTo>
                  <a:pt x="500" y="527"/>
                </a:lnTo>
                <a:lnTo>
                  <a:pt x="495" y="526"/>
                </a:lnTo>
                <a:lnTo>
                  <a:pt x="489" y="525"/>
                </a:lnTo>
                <a:lnTo>
                  <a:pt x="477" y="525"/>
                </a:lnTo>
                <a:lnTo>
                  <a:pt x="465" y="525"/>
                </a:lnTo>
                <a:lnTo>
                  <a:pt x="453" y="527"/>
                </a:lnTo>
                <a:lnTo>
                  <a:pt x="442" y="531"/>
                </a:lnTo>
                <a:lnTo>
                  <a:pt x="437" y="533"/>
                </a:lnTo>
                <a:lnTo>
                  <a:pt x="431" y="536"/>
                </a:lnTo>
                <a:lnTo>
                  <a:pt x="426" y="538"/>
                </a:lnTo>
                <a:lnTo>
                  <a:pt x="422" y="542"/>
                </a:lnTo>
                <a:lnTo>
                  <a:pt x="417" y="545"/>
                </a:lnTo>
                <a:lnTo>
                  <a:pt x="412" y="549"/>
                </a:lnTo>
                <a:lnTo>
                  <a:pt x="409" y="553"/>
                </a:lnTo>
                <a:lnTo>
                  <a:pt x="405" y="558"/>
                </a:lnTo>
                <a:lnTo>
                  <a:pt x="403" y="563"/>
                </a:lnTo>
                <a:lnTo>
                  <a:pt x="401" y="567"/>
                </a:lnTo>
                <a:lnTo>
                  <a:pt x="400" y="572"/>
                </a:lnTo>
                <a:lnTo>
                  <a:pt x="399" y="576"/>
                </a:lnTo>
                <a:lnTo>
                  <a:pt x="399" y="580"/>
                </a:lnTo>
                <a:lnTo>
                  <a:pt x="399" y="584"/>
                </a:lnTo>
                <a:lnTo>
                  <a:pt x="400" y="589"/>
                </a:lnTo>
                <a:lnTo>
                  <a:pt x="401" y="593"/>
                </a:lnTo>
                <a:lnTo>
                  <a:pt x="402" y="596"/>
                </a:lnTo>
                <a:lnTo>
                  <a:pt x="404" y="600"/>
                </a:lnTo>
                <a:lnTo>
                  <a:pt x="408" y="609"/>
                </a:lnTo>
                <a:lnTo>
                  <a:pt x="419" y="623"/>
                </a:lnTo>
                <a:lnTo>
                  <a:pt x="423" y="629"/>
                </a:lnTo>
                <a:lnTo>
                  <a:pt x="427" y="635"/>
                </a:lnTo>
                <a:lnTo>
                  <a:pt x="430" y="641"/>
                </a:lnTo>
                <a:lnTo>
                  <a:pt x="432" y="647"/>
                </a:lnTo>
                <a:lnTo>
                  <a:pt x="432" y="649"/>
                </a:lnTo>
                <a:lnTo>
                  <a:pt x="431" y="652"/>
                </a:lnTo>
                <a:lnTo>
                  <a:pt x="430" y="654"/>
                </a:lnTo>
                <a:lnTo>
                  <a:pt x="429" y="656"/>
                </a:lnTo>
                <a:lnTo>
                  <a:pt x="426" y="659"/>
                </a:lnTo>
                <a:lnTo>
                  <a:pt x="423" y="661"/>
                </a:lnTo>
                <a:lnTo>
                  <a:pt x="420" y="663"/>
                </a:lnTo>
                <a:lnTo>
                  <a:pt x="415" y="665"/>
                </a:lnTo>
                <a:lnTo>
                  <a:pt x="142" y="665"/>
                </a:lnTo>
                <a:lnTo>
                  <a:pt x="142" y="469"/>
                </a:lnTo>
                <a:lnTo>
                  <a:pt x="138" y="458"/>
                </a:lnTo>
                <a:lnTo>
                  <a:pt x="136" y="455"/>
                </a:lnTo>
                <a:lnTo>
                  <a:pt x="134" y="452"/>
                </a:lnTo>
                <a:lnTo>
                  <a:pt x="131" y="449"/>
                </a:lnTo>
                <a:lnTo>
                  <a:pt x="129" y="448"/>
                </a:lnTo>
                <a:lnTo>
                  <a:pt x="126" y="447"/>
                </a:lnTo>
                <a:lnTo>
                  <a:pt x="123" y="447"/>
                </a:lnTo>
                <a:lnTo>
                  <a:pt x="121" y="447"/>
                </a:lnTo>
                <a:lnTo>
                  <a:pt x="118" y="448"/>
                </a:lnTo>
                <a:lnTo>
                  <a:pt x="112" y="450"/>
                </a:lnTo>
                <a:lnTo>
                  <a:pt x="105" y="455"/>
                </a:lnTo>
                <a:lnTo>
                  <a:pt x="98" y="459"/>
                </a:lnTo>
                <a:lnTo>
                  <a:pt x="91" y="465"/>
                </a:lnTo>
                <a:lnTo>
                  <a:pt x="83" y="470"/>
                </a:lnTo>
                <a:lnTo>
                  <a:pt x="76" y="476"/>
                </a:lnTo>
                <a:lnTo>
                  <a:pt x="68" y="480"/>
                </a:lnTo>
                <a:lnTo>
                  <a:pt x="59" y="482"/>
                </a:lnTo>
                <a:lnTo>
                  <a:pt x="55" y="482"/>
                </a:lnTo>
                <a:lnTo>
                  <a:pt x="51" y="482"/>
                </a:lnTo>
                <a:lnTo>
                  <a:pt x="47" y="482"/>
                </a:lnTo>
                <a:lnTo>
                  <a:pt x="42" y="481"/>
                </a:lnTo>
                <a:lnTo>
                  <a:pt x="38" y="479"/>
                </a:lnTo>
                <a:lnTo>
                  <a:pt x="34" y="476"/>
                </a:lnTo>
                <a:lnTo>
                  <a:pt x="25" y="468"/>
                </a:lnTo>
                <a:lnTo>
                  <a:pt x="21" y="465"/>
                </a:lnTo>
                <a:lnTo>
                  <a:pt x="18" y="461"/>
                </a:lnTo>
                <a:lnTo>
                  <a:pt x="12" y="452"/>
                </a:lnTo>
                <a:lnTo>
                  <a:pt x="10" y="448"/>
                </a:lnTo>
                <a:lnTo>
                  <a:pt x="7" y="443"/>
                </a:lnTo>
                <a:lnTo>
                  <a:pt x="4" y="433"/>
                </a:lnTo>
                <a:lnTo>
                  <a:pt x="3" y="428"/>
                </a:lnTo>
                <a:lnTo>
                  <a:pt x="2" y="423"/>
                </a:lnTo>
                <a:lnTo>
                  <a:pt x="0" y="412"/>
                </a:lnTo>
                <a:lnTo>
                  <a:pt x="0" y="401"/>
                </a:lnTo>
                <a:lnTo>
                  <a:pt x="1" y="390"/>
                </a:lnTo>
                <a:lnTo>
                  <a:pt x="3" y="380"/>
                </a:lnTo>
                <a:lnTo>
                  <a:pt x="5" y="370"/>
                </a:lnTo>
                <a:lnTo>
                  <a:pt x="7" y="365"/>
                </a:lnTo>
                <a:lnTo>
                  <a:pt x="9" y="360"/>
                </a:lnTo>
                <a:lnTo>
                  <a:pt x="14" y="352"/>
                </a:lnTo>
                <a:lnTo>
                  <a:pt x="17" y="347"/>
                </a:lnTo>
                <a:lnTo>
                  <a:pt x="19" y="344"/>
                </a:lnTo>
                <a:lnTo>
                  <a:pt x="26" y="336"/>
                </a:lnTo>
                <a:lnTo>
                  <a:pt x="30" y="333"/>
                </a:lnTo>
                <a:lnTo>
                  <a:pt x="35" y="330"/>
                </a:lnTo>
                <a:lnTo>
                  <a:pt x="39" y="327"/>
                </a:lnTo>
                <a:lnTo>
                  <a:pt x="44" y="325"/>
                </a:lnTo>
                <a:lnTo>
                  <a:pt x="48" y="324"/>
                </a:lnTo>
                <a:lnTo>
                  <a:pt x="53" y="324"/>
                </a:lnTo>
                <a:lnTo>
                  <a:pt x="57" y="323"/>
                </a:lnTo>
                <a:lnTo>
                  <a:pt x="61" y="324"/>
                </a:lnTo>
                <a:lnTo>
                  <a:pt x="70" y="326"/>
                </a:lnTo>
                <a:lnTo>
                  <a:pt x="78" y="329"/>
                </a:lnTo>
                <a:lnTo>
                  <a:pt x="85" y="334"/>
                </a:lnTo>
                <a:lnTo>
                  <a:pt x="92" y="338"/>
                </a:lnTo>
                <a:lnTo>
                  <a:pt x="99" y="344"/>
                </a:lnTo>
                <a:lnTo>
                  <a:pt x="106" y="349"/>
                </a:lnTo>
                <a:lnTo>
                  <a:pt x="112" y="353"/>
                </a:lnTo>
                <a:lnTo>
                  <a:pt x="118" y="355"/>
                </a:lnTo>
                <a:lnTo>
                  <a:pt x="121" y="356"/>
                </a:lnTo>
                <a:lnTo>
                  <a:pt x="123" y="356"/>
                </a:lnTo>
                <a:lnTo>
                  <a:pt x="126" y="356"/>
                </a:lnTo>
                <a:lnTo>
                  <a:pt x="129" y="355"/>
                </a:lnTo>
                <a:lnTo>
                  <a:pt x="131" y="354"/>
                </a:lnTo>
                <a:lnTo>
                  <a:pt x="133" y="352"/>
                </a:lnTo>
                <a:lnTo>
                  <a:pt x="136" y="349"/>
                </a:lnTo>
                <a:lnTo>
                  <a:pt x="138" y="345"/>
                </a:lnTo>
                <a:lnTo>
                  <a:pt x="140" y="340"/>
                </a:lnTo>
                <a:lnTo>
                  <a:pt x="142" y="334"/>
                </a:lnTo>
                <a:lnTo>
                  <a:pt x="142" y="141"/>
                </a:lnTo>
                <a:lnTo>
                  <a:pt x="412" y="141"/>
                </a:lnTo>
                <a:lnTo>
                  <a:pt x="418" y="139"/>
                </a:lnTo>
                <a:lnTo>
                  <a:pt x="422" y="137"/>
                </a:lnTo>
                <a:lnTo>
                  <a:pt x="425" y="135"/>
                </a:lnTo>
                <a:lnTo>
                  <a:pt x="428" y="133"/>
                </a:lnTo>
                <a:lnTo>
                  <a:pt x="429" y="130"/>
                </a:lnTo>
                <a:lnTo>
                  <a:pt x="430" y="128"/>
                </a:lnTo>
                <a:lnTo>
                  <a:pt x="431" y="123"/>
                </a:lnTo>
                <a:lnTo>
                  <a:pt x="431" y="120"/>
                </a:lnTo>
                <a:lnTo>
                  <a:pt x="430" y="117"/>
                </a:lnTo>
                <a:lnTo>
                  <a:pt x="427" y="112"/>
                </a:lnTo>
                <a:lnTo>
                  <a:pt x="423" y="105"/>
                </a:lnTo>
                <a:lnTo>
                  <a:pt x="419" y="99"/>
                </a:lnTo>
                <a:lnTo>
                  <a:pt x="414" y="92"/>
                </a:lnTo>
                <a:lnTo>
                  <a:pt x="408" y="85"/>
                </a:lnTo>
                <a:lnTo>
                  <a:pt x="404" y="76"/>
                </a:lnTo>
                <a:lnTo>
                  <a:pt x="401" y="69"/>
                </a:lnTo>
                <a:lnTo>
                  <a:pt x="399" y="65"/>
                </a:lnTo>
                <a:lnTo>
                  <a:pt x="399" y="60"/>
                </a:lnTo>
                <a:lnTo>
                  <a:pt x="398" y="56"/>
                </a:lnTo>
                <a:lnTo>
                  <a:pt x="398" y="52"/>
                </a:lnTo>
                <a:lnTo>
                  <a:pt x="399" y="50"/>
                </a:lnTo>
                <a:lnTo>
                  <a:pt x="399" y="48"/>
                </a:lnTo>
                <a:lnTo>
                  <a:pt x="400" y="43"/>
                </a:lnTo>
                <a:lnTo>
                  <a:pt x="402" y="39"/>
                </a:lnTo>
                <a:lnTo>
                  <a:pt x="405" y="34"/>
                </a:lnTo>
                <a:lnTo>
                  <a:pt x="408" y="30"/>
                </a:lnTo>
                <a:lnTo>
                  <a:pt x="411" y="26"/>
                </a:lnTo>
                <a:lnTo>
                  <a:pt x="415" y="23"/>
                </a:lnTo>
                <a:lnTo>
                  <a:pt x="418" y="20"/>
                </a:lnTo>
                <a:lnTo>
                  <a:pt x="426" y="14"/>
                </a:lnTo>
                <a:lnTo>
                  <a:pt x="435" y="10"/>
                </a:lnTo>
                <a:lnTo>
                  <a:pt x="440" y="8"/>
                </a:lnTo>
                <a:lnTo>
                  <a:pt x="445" y="6"/>
                </a:lnTo>
                <a:lnTo>
                  <a:pt x="455" y="3"/>
                </a:lnTo>
                <a:lnTo>
                  <a:pt x="465" y="1"/>
                </a:lnTo>
                <a:lnTo>
                  <a:pt x="476" y="0"/>
                </a:lnTo>
                <a:lnTo>
                  <a:pt x="487" y="1"/>
                </a:lnTo>
                <a:lnTo>
                  <a:pt x="497" y="2"/>
                </a:lnTo>
                <a:lnTo>
                  <a:pt x="508" y="4"/>
                </a:lnTo>
                <a:lnTo>
                  <a:pt x="518" y="8"/>
                </a:lnTo>
                <a:lnTo>
                  <a:pt x="522" y="10"/>
                </a:lnTo>
                <a:lnTo>
                  <a:pt x="527" y="12"/>
                </a:lnTo>
                <a:lnTo>
                  <a:pt x="531" y="15"/>
                </a:lnTo>
                <a:lnTo>
                  <a:pt x="536" y="18"/>
                </a:lnTo>
                <a:lnTo>
                  <a:pt x="541" y="21"/>
                </a:lnTo>
                <a:lnTo>
                  <a:pt x="544" y="25"/>
                </a:lnTo>
                <a:lnTo>
                  <a:pt x="548" y="29"/>
                </a:lnTo>
                <a:lnTo>
                  <a:pt x="551" y="33"/>
                </a:lnTo>
                <a:lnTo>
                  <a:pt x="553" y="37"/>
                </a:lnTo>
                <a:lnTo>
                  <a:pt x="555" y="42"/>
                </a:lnTo>
                <a:lnTo>
                  <a:pt x="557" y="46"/>
                </a:lnTo>
                <a:lnTo>
                  <a:pt x="557" y="50"/>
                </a:lnTo>
                <a:lnTo>
                  <a:pt x="557" y="54"/>
                </a:lnTo>
                <a:lnTo>
                  <a:pt x="557" y="58"/>
                </a:lnTo>
                <a:lnTo>
                  <a:pt x="555" y="66"/>
                </a:lnTo>
                <a:lnTo>
                  <a:pt x="551" y="74"/>
                </a:lnTo>
                <a:lnTo>
                  <a:pt x="546" y="83"/>
                </a:lnTo>
                <a:lnTo>
                  <a:pt x="535" y="98"/>
                </a:lnTo>
                <a:lnTo>
                  <a:pt x="530" y="104"/>
                </a:lnTo>
                <a:lnTo>
                  <a:pt x="526" y="111"/>
                </a:lnTo>
                <a:lnTo>
                  <a:pt x="523" y="117"/>
                </a:lnTo>
                <a:lnTo>
                  <a:pt x="522" y="123"/>
                </a:lnTo>
                <a:lnTo>
                  <a:pt x="522" y="125"/>
                </a:lnTo>
                <a:lnTo>
                  <a:pt x="522" y="128"/>
                </a:lnTo>
                <a:lnTo>
                  <a:pt x="523" y="130"/>
                </a:lnTo>
                <a:lnTo>
                  <a:pt x="525" y="133"/>
                </a:lnTo>
                <a:lnTo>
                  <a:pt x="528" y="135"/>
                </a:lnTo>
                <a:lnTo>
                  <a:pt x="531" y="137"/>
                </a:lnTo>
                <a:lnTo>
                  <a:pt x="535" y="139"/>
                </a:lnTo>
                <a:lnTo>
                  <a:pt x="541" y="141"/>
                </a:lnTo>
                <a:lnTo>
                  <a:pt x="814" y="141"/>
                </a:lnTo>
                <a:lnTo>
                  <a:pt x="814" y="336"/>
                </a:lnTo>
                <a:lnTo>
                  <a:pt x="816" y="342"/>
                </a:lnTo>
                <a:lnTo>
                  <a:pt x="818" y="346"/>
                </a:lnTo>
                <a:lnTo>
                  <a:pt x="820" y="349"/>
                </a:lnTo>
                <a:lnTo>
                  <a:pt x="822" y="352"/>
                </a:lnTo>
                <a:lnTo>
                  <a:pt x="825" y="354"/>
                </a:lnTo>
                <a:lnTo>
                  <a:pt x="827" y="355"/>
                </a:lnTo>
                <a:lnTo>
                  <a:pt x="830" y="356"/>
                </a:lnTo>
                <a:lnTo>
                  <a:pt x="832" y="356"/>
                </a:lnTo>
                <a:lnTo>
                  <a:pt x="835" y="356"/>
                </a:lnTo>
                <a:lnTo>
                  <a:pt x="838" y="355"/>
                </a:lnTo>
                <a:lnTo>
                  <a:pt x="843" y="353"/>
                </a:lnTo>
                <a:lnTo>
                  <a:pt x="850" y="349"/>
                </a:lnTo>
                <a:lnTo>
                  <a:pt x="856" y="344"/>
                </a:lnTo>
                <a:lnTo>
                  <a:pt x="870" y="333"/>
                </a:lnTo>
                <a:lnTo>
                  <a:pt x="878" y="329"/>
                </a:lnTo>
                <a:lnTo>
                  <a:pt x="882" y="327"/>
                </a:lnTo>
                <a:lnTo>
                  <a:pt x="886" y="326"/>
                </a:lnTo>
                <a:lnTo>
                  <a:pt x="890" y="325"/>
                </a:lnTo>
                <a:lnTo>
                  <a:pt x="894" y="324"/>
                </a:lnTo>
                <a:lnTo>
                  <a:pt x="898" y="323"/>
                </a:lnTo>
                <a:lnTo>
                  <a:pt x="903" y="324"/>
                </a:lnTo>
                <a:lnTo>
                  <a:pt x="907" y="324"/>
                </a:lnTo>
                <a:lnTo>
                  <a:pt x="911" y="325"/>
                </a:lnTo>
                <a:lnTo>
                  <a:pt x="916" y="327"/>
                </a:lnTo>
                <a:lnTo>
                  <a:pt x="922" y="330"/>
                </a:lnTo>
                <a:lnTo>
                  <a:pt x="925" y="333"/>
                </a:lnTo>
                <a:lnTo>
                  <a:pt x="929" y="336"/>
                </a:lnTo>
                <a:lnTo>
                  <a:pt x="932" y="339"/>
                </a:lnTo>
                <a:lnTo>
                  <a:pt x="936" y="344"/>
                </a:lnTo>
                <a:lnTo>
                  <a:pt x="941" y="352"/>
                </a:lnTo>
                <a:lnTo>
                  <a:pt x="946" y="360"/>
                </a:lnTo>
                <a:lnTo>
                  <a:pt x="948" y="365"/>
                </a:lnTo>
                <a:lnTo>
                  <a:pt x="950" y="370"/>
                </a:lnTo>
                <a:lnTo>
                  <a:pt x="953" y="380"/>
                </a:lnTo>
                <a:lnTo>
                  <a:pt x="954" y="390"/>
                </a:lnTo>
                <a:lnTo>
                  <a:pt x="955" y="396"/>
                </a:lnTo>
                <a:lnTo>
                  <a:pt x="955" y="401"/>
                </a:lnTo>
                <a:lnTo>
                  <a:pt x="955" y="412"/>
                </a:lnTo>
                <a:lnTo>
                  <a:pt x="954" y="423"/>
                </a:lnTo>
                <a:lnTo>
                  <a:pt x="951" y="433"/>
                </a:lnTo>
                <a:lnTo>
                  <a:pt x="948" y="443"/>
                </a:lnTo>
                <a:lnTo>
                  <a:pt x="946" y="448"/>
                </a:lnTo>
                <a:lnTo>
                  <a:pt x="943" y="452"/>
                </a:lnTo>
                <a:lnTo>
                  <a:pt x="940" y="457"/>
                </a:lnTo>
                <a:lnTo>
                  <a:pt x="937" y="461"/>
                </a:lnTo>
                <a:lnTo>
                  <a:pt x="934" y="465"/>
                </a:lnTo>
                <a:lnTo>
                  <a:pt x="931" y="468"/>
                </a:lnTo>
                <a:lnTo>
                  <a:pt x="927" y="473"/>
                </a:lnTo>
                <a:lnTo>
                  <a:pt x="923" y="476"/>
                </a:lnTo>
                <a:lnTo>
                  <a:pt x="917" y="479"/>
                </a:lnTo>
                <a:lnTo>
                  <a:pt x="913" y="481"/>
                </a:lnTo>
                <a:lnTo>
                  <a:pt x="909" y="482"/>
                </a:lnTo>
                <a:lnTo>
                  <a:pt x="904" y="482"/>
                </a:lnTo>
                <a:lnTo>
                  <a:pt x="900" y="482"/>
                </a:lnTo>
                <a:lnTo>
                  <a:pt x="896" y="482"/>
                </a:lnTo>
                <a:lnTo>
                  <a:pt x="888" y="480"/>
                </a:lnTo>
                <a:lnTo>
                  <a:pt x="880" y="476"/>
                </a:lnTo>
                <a:lnTo>
                  <a:pt x="872" y="470"/>
                </a:lnTo>
                <a:lnTo>
                  <a:pt x="857" y="460"/>
                </a:lnTo>
                <a:lnTo>
                  <a:pt x="851" y="455"/>
                </a:lnTo>
                <a:lnTo>
                  <a:pt x="844" y="451"/>
                </a:lnTo>
                <a:lnTo>
                  <a:pt x="838" y="448"/>
                </a:lnTo>
                <a:lnTo>
                  <a:pt x="835" y="447"/>
                </a:lnTo>
                <a:lnTo>
                  <a:pt x="832" y="447"/>
                </a:lnTo>
                <a:lnTo>
                  <a:pt x="830" y="447"/>
                </a:lnTo>
                <a:lnTo>
                  <a:pt x="827" y="448"/>
                </a:lnTo>
                <a:lnTo>
                  <a:pt x="824" y="449"/>
                </a:lnTo>
                <a:lnTo>
                  <a:pt x="822" y="451"/>
                </a:lnTo>
                <a:lnTo>
                  <a:pt x="820" y="454"/>
                </a:lnTo>
                <a:lnTo>
                  <a:pt x="818" y="457"/>
                </a:lnTo>
                <a:lnTo>
                  <a:pt x="816" y="462"/>
                </a:lnTo>
                <a:lnTo>
                  <a:pt x="814" y="467"/>
                </a:lnTo>
                <a:lnTo>
                  <a:pt x="814" y="66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025173" y="2388819"/>
            <a:ext cx="1941519" cy="1912713"/>
          </a:xfrm>
          <a:custGeom>
            <a:avLst/>
            <a:gdLst>
              <a:gd name="T0" fmla="*/ 47 w 817"/>
              <a:gd name="T1" fmla="*/ 323 h 804"/>
              <a:gd name="T2" fmla="*/ 64 w 817"/>
              <a:gd name="T3" fmla="*/ 323 h 804"/>
              <a:gd name="T4" fmla="*/ 91 w 817"/>
              <a:gd name="T5" fmla="*/ 337 h 804"/>
              <a:gd name="T6" fmla="*/ 116 w 817"/>
              <a:gd name="T7" fmla="*/ 354 h 804"/>
              <a:gd name="T8" fmla="*/ 130 w 817"/>
              <a:gd name="T9" fmla="*/ 353 h 804"/>
              <a:gd name="T10" fmla="*/ 139 w 817"/>
              <a:gd name="T11" fmla="*/ 341 h 804"/>
              <a:gd name="T12" fmla="*/ 418 w 817"/>
              <a:gd name="T13" fmla="*/ 138 h 804"/>
              <a:gd name="T14" fmla="*/ 432 w 817"/>
              <a:gd name="T15" fmla="*/ 126 h 804"/>
              <a:gd name="T16" fmla="*/ 427 w 817"/>
              <a:gd name="T17" fmla="*/ 108 h 804"/>
              <a:gd name="T18" fmla="*/ 407 w 817"/>
              <a:gd name="T19" fmla="*/ 76 h 804"/>
              <a:gd name="T20" fmla="*/ 401 w 817"/>
              <a:gd name="T21" fmla="*/ 57 h 804"/>
              <a:gd name="T22" fmla="*/ 406 w 817"/>
              <a:gd name="T23" fmla="*/ 34 h 804"/>
              <a:gd name="T24" fmla="*/ 422 w 817"/>
              <a:gd name="T25" fmla="*/ 17 h 804"/>
              <a:gd name="T26" fmla="*/ 446 w 817"/>
              <a:gd name="T27" fmla="*/ 5 h 804"/>
              <a:gd name="T28" fmla="*/ 474 w 817"/>
              <a:gd name="T29" fmla="*/ 0 h 804"/>
              <a:gd name="T30" fmla="*/ 504 w 817"/>
              <a:gd name="T31" fmla="*/ 2 h 804"/>
              <a:gd name="T32" fmla="*/ 524 w 817"/>
              <a:gd name="T33" fmla="*/ 9 h 804"/>
              <a:gd name="T34" fmla="*/ 545 w 817"/>
              <a:gd name="T35" fmla="*/ 24 h 804"/>
              <a:gd name="T36" fmla="*/ 556 w 817"/>
              <a:gd name="T37" fmla="*/ 42 h 804"/>
              <a:gd name="T38" fmla="*/ 556 w 817"/>
              <a:gd name="T39" fmla="*/ 63 h 804"/>
              <a:gd name="T40" fmla="*/ 547 w 817"/>
              <a:gd name="T41" fmla="*/ 83 h 804"/>
              <a:gd name="T42" fmla="*/ 525 w 817"/>
              <a:gd name="T43" fmla="*/ 114 h 804"/>
              <a:gd name="T44" fmla="*/ 524 w 817"/>
              <a:gd name="T45" fmla="*/ 128 h 804"/>
              <a:gd name="T46" fmla="*/ 532 w 817"/>
              <a:gd name="T47" fmla="*/ 136 h 804"/>
              <a:gd name="T48" fmla="*/ 817 w 817"/>
              <a:gd name="T49" fmla="*/ 141 h 804"/>
              <a:gd name="T50" fmla="*/ 531 w 817"/>
              <a:gd name="T51" fmla="*/ 668 h 804"/>
              <a:gd name="T52" fmla="*/ 524 w 817"/>
              <a:gd name="T53" fmla="*/ 678 h 804"/>
              <a:gd name="T54" fmla="*/ 527 w 817"/>
              <a:gd name="T55" fmla="*/ 692 h 804"/>
              <a:gd name="T56" fmla="*/ 547 w 817"/>
              <a:gd name="T57" fmla="*/ 720 h 804"/>
              <a:gd name="T58" fmla="*/ 558 w 817"/>
              <a:gd name="T59" fmla="*/ 750 h 804"/>
              <a:gd name="T60" fmla="*/ 554 w 817"/>
              <a:gd name="T61" fmla="*/ 767 h 804"/>
              <a:gd name="T62" fmla="*/ 537 w 817"/>
              <a:gd name="T63" fmla="*/ 786 h 804"/>
              <a:gd name="T64" fmla="*/ 510 w 817"/>
              <a:gd name="T65" fmla="*/ 800 h 804"/>
              <a:gd name="T66" fmla="*/ 477 w 817"/>
              <a:gd name="T67" fmla="*/ 804 h 804"/>
              <a:gd name="T68" fmla="*/ 441 w 817"/>
              <a:gd name="T69" fmla="*/ 796 h 804"/>
              <a:gd name="T70" fmla="*/ 419 w 817"/>
              <a:gd name="T71" fmla="*/ 784 h 804"/>
              <a:gd name="T72" fmla="*/ 404 w 817"/>
              <a:gd name="T73" fmla="*/ 765 h 804"/>
              <a:gd name="T74" fmla="*/ 400 w 817"/>
              <a:gd name="T75" fmla="*/ 748 h 804"/>
              <a:gd name="T76" fmla="*/ 406 w 817"/>
              <a:gd name="T77" fmla="*/ 726 h 804"/>
              <a:gd name="T78" fmla="*/ 424 w 817"/>
              <a:gd name="T79" fmla="*/ 698 h 804"/>
              <a:gd name="T80" fmla="*/ 432 w 817"/>
              <a:gd name="T81" fmla="*/ 680 h 804"/>
              <a:gd name="T82" fmla="*/ 428 w 817"/>
              <a:gd name="T83" fmla="*/ 671 h 804"/>
              <a:gd name="T84" fmla="*/ 412 w 817"/>
              <a:gd name="T85" fmla="*/ 662 h 804"/>
              <a:gd name="T86" fmla="*/ 135 w 817"/>
              <a:gd name="T87" fmla="*/ 452 h 804"/>
              <a:gd name="T88" fmla="*/ 125 w 817"/>
              <a:gd name="T89" fmla="*/ 445 h 804"/>
              <a:gd name="T90" fmla="*/ 110 w 817"/>
              <a:gd name="T91" fmla="*/ 450 h 804"/>
              <a:gd name="T92" fmla="*/ 74 w 817"/>
              <a:gd name="T93" fmla="*/ 475 h 804"/>
              <a:gd name="T94" fmla="*/ 54 w 817"/>
              <a:gd name="T95" fmla="*/ 481 h 804"/>
              <a:gd name="T96" fmla="*/ 37 w 817"/>
              <a:gd name="T97" fmla="*/ 477 h 804"/>
              <a:gd name="T98" fmla="*/ 17 w 817"/>
              <a:gd name="T99" fmla="*/ 459 h 804"/>
              <a:gd name="T100" fmla="*/ 4 w 817"/>
              <a:gd name="T101" fmla="*/ 432 h 804"/>
              <a:gd name="T102" fmla="*/ 0 w 817"/>
              <a:gd name="T103" fmla="*/ 400 h 804"/>
              <a:gd name="T104" fmla="*/ 7 w 817"/>
              <a:gd name="T105" fmla="*/ 364 h 804"/>
              <a:gd name="T106" fmla="*/ 19 w 817"/>
              <a:gd name="T107" fmla="*/ 342 h 80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817"/>
              <a:gd name="T163" fmla="*/ 0 h 804"/>
              <a:gd name="T164" fmla="*/ 817 w 817"/>
              <a:gd name="T165" fmla="*/ 804 h 80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817" h="804">
                <a:moveTo>
                  <a:pt x="33" y="329"/>
                </a:moveTo>
                <a:lnTo>
                  <a:pt x="38" y="326"/>
                </a:lnTo>
                <a:lnTo>
                  <a:pt x="43" y="324"/>
                </a:lnTo>
                <a:lnTo>
                  <a:pt x="47" y="323"/>
                </a:lnTo>
                <a:lnTo>
                  <a:pt x="51" y="322"/>
                </a:lnTo>
                <a:lnTo>
                  <a:pt x="56" y="322"/>
                </a:lnTo>
                <a:lnTo>
                  <a:pt x="60" y="322"/>
                </a:lnTo>
                <a:lnTo>
                  <a:pt x="64" y="323"/>
                </a:lnTo>
                <a:lnTo>
                  <a:pt x="68" y="324"/>
                </a:lnTo>
                <a:lnTo>
                  <a:pt x="76" y="328"/>
                </a:lnTo>
                <a:lnTo>
                  <a:pt x="84" y="332"/>
                </a:lnTo>
                <a:lnTo>
                  <a:pt x="91" y="337"/>
                </a:lnTo>
                <a:lnTo>
                  <a:pt x="98" y="343"/>
                </a:lnTo>
                <a:lnTo>
                  <a:pt x="104" y="347"/>
                </a:lnTo>
                <a:lnTo>
                  <a:pt x="110" y="351"/>
                </a:lnTo>
                <a:lnTo>
                  <a:pt x="116" y="354"/>
                </a:lnTo>
                <a:lnTo>
                  <a:pt x="120" y="355"/>
                </a:lnTo>
                <a:lnTo>
                  <a:pt x="123" y="355"/>
                </a:lnTo>
                <a:lnTo>
                  <a:pt x="128" y="354"/>
                </a:lnTo>
                <a:lnTo>
                  <a:pt x="130" y="353"/>
                </a:lnTo>
                <a:lnTo>
                  <a:pt x="132" y="351"/>
                </a:lnTo>
                <a:lnTo>
                  <a:pt x="135" y="348"/>
                </a:lnTo>
                <a:lnTo>
                  <a:pt x="137" y="345"/>
                </a:lnTo>
                <a:lnTo>
                  <a:pt x="139" y="341"/>
                </a:lnTo>
                <a:lnTo>
                  <a:pt x="141" y="335"/>
                </a:lnTo>
                <a:lnTo>
                  <a:pt x="141" y="141"/>
                </a:lnTo>
                <a:lnTo>
                  <a:pt x="412" y="141"/>
                </a:lnTo>
                <a:lnTo>
                  <a:pt x="418" y="138"/>
                </a:lnTo>
                <a:lnTo>
                  <a:pt x="423" y="136"/>
                </a:lnTo>
                <a:lnTo>
                  <a:pt x="427" y="133"/>
                </a:lnTo>
                <a:lnTo>
                  <a:pt x="430" y="129"/>
                </a:lnTo>
                <a:lnTo>
                  <a:pt x="432" y="126"/>
                </a:lnTo>
                <a:lnTo>
                  <a:pt x="432" y="122"/>
                </a:lnTo>
                <a:lnTo>
                  <a:pt x="432" y="119"/>
                </a:lnTo>
                <a:lnTo>
                  <a:pt x="431" y="115"/>
                </a:lnTo>
                <a:lnTo>
                  <a:pt x="427" y="108"/>
                </a:lnTo>
                <a:lnTo>
                  <a:pt x="422" y="100"/>
                </a:lnTo>
                <a:lnTo>
                  <a:pt x="416" y="92"/>
                </a:lnTo>
                <a:lnTo>
                  <a:pt x="410" y="84"/>
                </a:lnTo>
                <a:lnTo>
                  <a:pt x="407" y="76"/>
                </a:lnTo>
                <a:lnTo>
                  <a:pt x="404" y="70"/>
                </a:lnTo>
                <a:lnTo>
                  <a:pt x="403" y="66"/>
                </a:lnTo>
                <a:lnTo>
                  <a:pt x="402" y="63"/>
                </a:lnTo>
                <a:lnTo>
                  <a:pt x="401" y="57"/>
                </a:lnTo>
                <a:lnTo>
                  <a:pt x="401" y="51"/>
                </a:lnTo>
                <a:lnTo>
                  <a:pt x="402" y="45"/>
                </a:lnTo>
                <a:lnTo>
                  <a:pt x="403" y="39"/>
                </a:lnTo>
                <a:lnTo>
                  <a:pt x="406" y="34"/>
                </a:lnTo>
                <a:lnTo>
                  <a:pt x="409" y="29"/>
                </a:lnTo>
                <a:lnTo>
                  <a:pt x="413" y="25"/>
                </a:lnTo>
                <a:lnTo>
                  <a:pt x="417" y="20"/>
                </a:lnTo>
                <a:lnTo>
                  <a:pt x="422" y="17"/>
                </a:lnTo>
                <a:lnTo>
                  <a:pt x="427" y="13"/>
                </a:lnTo>
                <a:lnTo>
                  <a:pt x="433" y="10"/>
                </a:lnTo>
                <a:lnTo>
                  <a:pt x="439" y="7"/>
                </a:lnTo>
                <a:lnTo>
                  <a:pt x="446" y="5"/>
                </a:lnTo>
                <a:lnTo>
                  <a:pt x="452" y="3"/>
                </a:lnTo>
                <a:lnTo>
                  <a:pt x="459" y="1"/>
                </a:lnTo>
                <a:lnTo>
                  <a:pt x="467" y="0"/>
                </a:lnTo>
                <a:lnTo>
                  <a:pt x="474" y="0"/>
                </a:lnTo>
                <a:lnTo>
                  <a:pt x="481" y="0"/>
                </a:lnTo>
                <a:lnTo>
                  <a:pt x="489" y="0"/>
                </a:lnTo>
                <a:lnTo>
                  <a:pt x="496" y="1"/>
                </a:lnTo>
                <a:lnTo>
                  <a:pt x="504" y="2"/>
                </a:lnTo>
                <a:lnTo>
                  <a:pt x="511" y="4"/>
                </a:lnTo>
                <a:lnTo>
                  <a:pt x="518" y="6"/>
                </a:lnTo>
                <a:lnTo>
                  <a:pt x="521" y="8"/>
                </a:lnTo>
                <a:lnTo>
                  <a:pt x="524" y="9"/>
                </a:lnTo>
                <a:lnTo>
                  <a:pt x="531" y="12"/>
                </a:lnTo>
                <a:lnTo>
                  <a:pt x="537" y="16"/>
                </a:lnTo>
                <a:lnTo>
                  <a:pt x="542" y="21"/>
                </a:lnTo>
                <a:lnTo>
                  <a:pt x="545" y="24"/>
                </a:lnTo>
                <a:lnTo>
                  <a:pt x="547" y="26"/>
                </a:lnTo>
                <a:lnTo>
                  <a:pt x="551" y="32"/>
                </a:lnTo>
                <a:lnTo>
                  <a:pt x="554" y="37"/>
                </a:lnTo>
                <a:lnTo>
                  <a:pt x="556" y="42"/>
                </a:lnTo>
                <a:lnTo>
                  <a:pt x="557" y="47"/>
                </a:lnTo>
                <a:lnTo>
                  <a:pt x="557" y="54"/>
                </a:lnTo>
                <a:lnTo>
                  <a:pt x="557" y="60"/>
                </a:lnTo>
                <a:lnTo>
                  <a:pt x="556" y="63"/>
                </a:lnTo>
                <a:lnTo>
                  <a:pt x="555" y="67"/>
                </a:lnTo>
                <a:lnTo>
                  <a:pt x="551" y="74"/>
                </a:lnTo>
                <a:lnTo>
                  <a:pt x="549" y="78"/>
                </a:lnTo>
                <a:lnTo>
                  <a:pt x="547" y="83"/>
                </a:lnTo>
                <a:lnTo>
                  <a:pt x="537" y="96"/>
                </a:lnTo>
                <a:lnTo>
                  <a:pt x="530" y="106"/>
                </a:lnTo>
                <a:lnTo>
                  <a:pt x="528" y="110"/>
                </a:lnTo>
                <a:lnTo>
                  <a:pt x="525" y="114"/>
                </a:lnTo>
                <a:lnTo>
                  <a:pt x="524" y="118"/>
                </a:lnTo>
                <a:lnTo>
                  <a:pt x="523" y="122"/>
                </a:lnTo>
                <a:lnTo>
                  <a:pt x="523" y="126"/>
                </a:lnTo>
                <a:lnTo>
                  <a:pt x="524" y="128"/>
                </a:lnTo>
                <a:lnTo>
                  <a:pt x="525" y="129"/>
                </a:lnTo>
                <a:lnTo>
                  <a:pt x="526" y="131"/>
                </a:lnTo>
                <a:lnTo>
                  <a:pt x="528" y="133"/>
                </a:lnTo>
                <a:lnTo>
                  <a:pt x="532" y="136"/>
                </a:lnTo>
                <a:lnTo>
                  <a:pt x="534" y="137"/>
                </a:lnTo>
                <a:lnTo>
                  <a:pt x="537" y="138"/>
                </a:lnTo>
                <a:lnTo>
                  <a:pt x="545" y="141"/>
                </a:lnTo>
                <a:lnTo>
                  <a:pt x="817" y="141"/>
                </a:lnTo>
                <a:lnTo>
                  <a:pt x="817" y="662"/>
                </a:lnTo>
                <a:lnTo>
                  <a:pt x="545" y="662"/>
                </a:lnTo>
                <a:lnTo>
                  <a:pt x="535" y="666"/>
                </a:lnTo>
                <a:lnTo>
                  <a:pt x="531" y="668"/>
                </a:lnTo>
                <a:lnTo>
                  <a:pt x="528" y="670"/>
                </a:lnTo>
                <a:lnTo>
                  <a:pt x="526" y="673"/>
                </a:lnTo>
                <a:lnTo>
                  <a:pt x="524" y="675"/>
                </a:lnTo>
                <a:lnTo>
                  <a:pt x="524" y="678"/>
                </a:lnTo>
                <a:lnTo>
                  <a:pt x="523" y="680"/>
                </a:lnTo>
                <a:lnTo>
                  <a:pt x="524" y="683"/>
                </a:lnTo>
                <a:lnTo>
                  <a:pt x="524" y="686"/>
                </a:lnTo>
                <a:lnTo>
                  <a:pt x="527" y="692"/>
                </a:lnTo>
                <a:lnTo>
                  <a:pt x="531" y="699"/>
                </a:lnTo>
                <a:lnTo>
                  <a:pt x="536" y="706"/>
                </a:lnTo>
                <a:lnTo>
                  <a:pt x="542" y="713"/>
                </a:lnTo>
                <a:lnTo>
                  <a:pt x="547" y="720"/>
                </a:lnTo>
                <a:lnTo>
                  <a:pt x="551" y="728"/>
                </a:lnTo>
                <a:lnTo>
                  <a:pt x="555" y="737"/>
                </a:lnTo>
                <a:lnTo>
                  <a:pt x="558" y="745"/>
                </a:lnTo>
                <a:lnTo>
                  <a:pt x="558" y="750"/>
                </a:lnTo>
                <a:lnTo>
                  <a:pt x="558" y="754"/>
                </a:lnTo>
                <a:lnTo>
                  <a:pt x="557" y="758"/>
                </a:lnTo>
                <a:lnTo>
                  <a:pt x="556" y="762"/>
                </a:lnTo>
                <a:lnTo>
                  <a:pt x="554" y="767"/>
                </a:lnTo>
                <a:lnTo>
                  <a:pt x="552" y="771"/>
                </a:lnTo>
                <a:lnTo>
                  <a:pt x="545" y="779"/>
                </a:lnTo>
                <a:lnTo>
                  <a:pt x="541" y="783"/>
                </a:lnTo>
                <a:lnTo>
                  <a:pt x="537" y="786"/>
                </a:lnTo>
                <a:lnTo>
                  <a:pt x="529" y="792"/>
                </a:lnTo>
                <a:lnTo>
                  <a:pt x="524" y="794"/>
                </a:lnTo>
                <a:lnTo>
                  <a:pt x="520" y="796"/>
                </a:lnTo>
                <a:lnTo>
                  <a:pt x="510" y="800"/>
                </a:lnTo>
                <a:lnTo>
                  <a:pt x="504" y="801"/>
                </a:lnTo>
                <a:lnTo>
                  <a:pt x="498" y="802"/>
                </a:lnTo>
                <a:lnTo>
                  <a:pt x="488" y="803"/>
                </a:lnTo>
                <a:lnTo>
                  <a:pt x="477" y="804"/>
                </a:lnTo>
                <a:lnTo>
                  <a:pt x="466" y="803"/>
                </a:lnTo>
                <a:lnTo>
                  <a:pt x="456" y="801"/>
                </a:lnTo>
                <a:lnTo>
                  <a:pt x="446" y="798"/>
                </a:lnTo>
                <a:lnTo>
                  <a:pt x="441" y="796"/>
                </a:lnTo>
                <a:lnTo>
                  <a:pt x="436" y="794"/>
                </a:lnTo>
                <a:lnTo>
                  <a:pt x="427" y="790"/>
                </a:lnTo>
                <a:lnTo>
                  <a:pt x="423" y="787"/>
                </a:lnTo>
                <a:lnTo>
                  <a:pt x="419" y="784"/>
                </a:lnTo>
                <a:lnTo>
                  <a:pt x="412" y="778"/>
                </a:lnTo>
                <a:lnTo>
                  <a:pt x="409" y="774"/>
                </a:lnTo>
                <a:lnTo>
                  <a:pt x="407" y="770"/>
                </a:lnTo>
                <a:lnTo>
                  <a:pt x="404" y="765"/>
                </a:lnTo>
                <a:lnTo>
                  <a:pt x="402" y="761"/>
                </a:lnTo>
                <a:lnTo>
                  <a:pt x="401" y="756"/>
                </a:lnTo>
                <a:lnTo>
                  <a:pt x="400" y="752"/>
                </a:lnTo>
                <a:lnTo>
                  <a:pt x="400" y="748"/>
                </a:lnTo>
                <a:lnTo>
                  <a:pt x="400" y="743"/>
                </a:lnTo>
                <a:lnTo>
                  <a:pt x="401" y="739"/>
                </a:lnTo>
                <a:lnTo>
                  <a:pt x="402" y="735"/>
                </a:lnTo>
                <a:lnTo>
                  <a:pt x="406" y="726"/>
                </a:lnTo>
                <a:lnTo>
                  <a:pt x="410" y="719"/>
                </a:lnTo>
                <a:lnTo>
                  <a:pt x="415" y="711"/>
                </a:lnTo>
                <a:lnTo>
                  <a:pt x="420" y="704"/>
                </a:lnTo>
                <a:lnTo>
                  <a:pt x="424" y="698"/>
                </a:lnTo>
                <a:lnTo>
                  <a:pt x="428" y="692"/>
                </a:lnTo>
                <a:lnTo>
                  <a:pt x="431" y="686"/>
                </a:lnTo>
                <a:lnTo>
                  <a:pt x="432" y="683"/>
                </a:lnTo>
                <a:lnTo>
                  <a:pt x="432" y="680"/>
                </a:lnTo>
                <a:lnTo>
                  <a:pt x="432" y="678"/>
                </a:lnTo>
                <a:lnTo>
                  <a:pt x="431" y="675"/>
                </a:lnTo>
                <a:lnTo>
                  <a:pt x="430" y="673"/>
                </a:lnTo>
                <a:lnTo>
                  <a:pt x="428" y="671"/>
                </a:lnTo>
                <a:lnTo>
                  <a:pt x="425" y="668"/>
                </a:lnTo>
                <a:lnTo>
                  <a:pt x="421" y="666"/>
                </a:lnTo>
                <a:lnTo>
                  <a:pt x="417" y="664"/>
                </a:lnTo>
                <a:lnTo>
                  <a:pt x="412" y="662"/>
                </a:lnTo>
                <a:lnTo>
                  <a:pt x="141" y="662"/>
                </a:lnTo>
                <a:lnTo>
                  <a:pt x="141" y="466"/>
                </a:lnTo>
                <a:lnTo>
                  <a:pt x="137" y="456"/>
                </a:lnTo>
                <a:lnTo>
                  <a:pt x="135" y="452"/>
                </a:lnTo>
                <a:lnTo>
                  <a:pt x="133" y="449"/>
                </a:lnTo>
                <a:lnTo>
                  <a:pt x="130" y="447"/>
                </a:lnTo>
                <a:lnTo>
                  <a:pt x="128" y="446"/>
                </a:lnTo>
                <a:lnTo>
                  <a:pt x="125" y="445"/>
                </a:lnTo>
                <a:lnTo>
                  <a:pt x="123" y="445"/>
                </a:lnTo>
                <a:lnTo>
                  <a:pt x="120" y="446"/>
                </a:lnTo>
                <a:lnTo>
                  <a:pt x="116" y="447"/>
                </a:lnTo>
                <a:lnTo>
                  <a:pt x="110" y="450"/>
                </a:lnTo>
                <a:lnTo>
                  <a:pt x="103" y="454"/>
                </a:lnTo>
                <a:lnTo>
                  <a:pt x="96" y="459"/>
                </a:lnTo>
                <a:lnTo>
                  <a:pt x="82" y="469"/>
                </a:lnTo>
                <a:lnTo>
                  <a:pt x="74" y="475"/>
                </a:lnTo>
                <a:lnTo>
                  <a:pt x="70" y="477"/>
                </a:lnTo>
                <a:lnTo>
                  <a:pt x="66" y="478"/>
                </a:lnTo>
                <a:lnTo>
                  <a:pt x="58" y="481"/>
                </a:lnTo>
                <a:lnTo>
                  <a:pt x="54" y="481"/>
                </a:lnTo>
                <a:lnTo>
                  <a:pt x="50" y="481"/>
                </a:lnTo>
                <a:lnTo>
                  <a:pt x="45" y="480"/>
                </a:lnTo>
                <a:lnTo>
                  <a:pt x="41" y="479"/>
                </a:lnTo>
                <a:lnTo>
                  <a:pt x="37" y="477"/>
                </a:lnTo>
                <a:lnTo>
                  <a:pt x="32" y="475"/>
                </a:lnTo>
                <a:lnTo>
                  <a:pt x="24" y="467"/>
                </a:lnTo>
                <a:lnTo>
                  <a:pt x="21" y="463"/>
                </a:lnTo>
                <a:lnTo>
                  <a:pt x="17" y="459"/>
                </a:lnTo>
                <a:lnTo>
                  <a:pt x="12" y="451"/>
                </a:lnTo>
                <a:lnTo>
                  <a:pt x="9" y="446"/>
                </a:lnTo>
                <a:lnTo>
                  <a:pt x="7" y="442"/>
                </a:lnTo>
                <a:lnTo>
                  <a:pt x="4" y="432"/>
                </a:lnTo>
                <a:lnTo>
                  <a:pt x="2" y="426"/>
                </a:lnTo>
                <a:lnTo>
                  <a:pt x="1" y="421"/>
                </a:lnTo>
                <a:lnTo>
                  <a:pt x="0" y="411"/>
                </a:lnTo>
                <a:lnTo>
                  <a:pt x="0" y="400"/>
                </a:lnTo>
                <a:lnTo>
                  <a:pt x="1" y="389"/>
                </a:lnTo>
                <a:lnTo>
                  <a:pt x="2" y="379"/>
                </a:lnTo>
                <a:lnTo>
                  <a:pt x="5" y="369"/>
                </a:lnTo>
                <a:lnTo>
                  <a:pt x="7" y="364"/>
                </a:lnTo>
                <a:lnTo>
                  <a:pt x="9" y="359"/>
                </a:lnTo>
                <a:lnTo>
                  <a:pt x="14" y="350"/>
                </a:lnTo>
                <a:lnTo>
                  <a:pt x="16" y="346"/>
                </a:lnTo>
                <a:lnTo>
                  <a:pt x="19" y="342"/>
                </a:lnTo>
                <a:lnTo>
                  <a:pt x="26" y="334"/>
                </a:lnTo>
                <a:lnTo>
                  <a:pt x="29" y="331"/>
                </a:lnTo>
                <a:lnTo>
                  <a:pt x="33" y="32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3760594" y="2388819"/>
            <a:ext cx="1598728" cy="1572804"/>
          </a:xfrm>
          <a:custGeom>
            <a:avLst/>
            <a:gdLst>
              <a:gd name="T0" fmla="*/ 11 w 673"/>
              <a:gd name="T1" fmla="*/ 448 h 662"/>
              <a:gd name="T2" fmla="*/ 27 w 673"/>
              <a:gd name="T3" fmla="*/ 447 h 662"/>
              <a:gd name="T4" fmla="*/ 60 w 673"/>
              <a:gd name="T5" fmla="*/ 469 h 662"/>
              <a:gd name="T6" fmla="*/ 85 w 673"/>
              <a:gd name="T7" fmla="*/ 481 h 662"/>
              <a:gd name="T8" fmla="*/ 109 w 673"/>
              <a:gd name="T9" fmla="*/ 475 h 662"/>
              <a:gd name="T10" fmla="*/ 132 w 673"/>
              <a:gd name="T11" fmla="*/ 446 h 662"/>
              <a:gd name="T12" fmla="*/ 142 w 673"/>
              <a:gd name="T13" fmla="*/ 411 h 662"/>
              <a:gd name="T14" fmla="*/ 135 w 673"/>
              <a:gd name="T15" fmla="*/ 364 h 662"/>
              <a:gd name="T16" fmla="*/ 116 w 673"/>
              <a:gd name="T17" fmla="*/ 334 h 662"/>
              <a:gd name="T18" fmla="*/ 92 w 673"/>
              <a:gd name="T19" fmla="*/ 322 h 662"/>
              <a:gd name="T20" fmla="*/ 67 w 673"/>
              <a:gd name="T21" fmla="*/ 327 h 662"/>
              <a:gd name="T22" fmla="*/ 26 w 673"/>
              <a:gd name="T23" fmla="*/ 354 h 662"/>
              <a:gd name="T24" fmla="*/ 11 w 673"/>
              <a:gd name="T25" fmla="*/ 352 h 662"/>
              <a:gd name="T26" fmla="*/ 0 w 673"/>
              <a:gd name="T27" fmla="*/ 333 h 662"/>
              <a:gd name="T28" fmla="*/ 283 w 673"/>
              <a:gd name="T29" fmla="*/ 135 h 662"/>
              <a:gd name="T30" fmla="*/ 290 w 673"/>
              <a:gd name="T31" fmla="*/ 123 h 662"/>
              <a:gd name="T32" fmla="*/ 278 w 673"/>
              <a:gd name="T33" fmla="*/ 99 h 662"/>
              <a:gd name="T34" fmla="*/ 258 w 673"/>
              <a:gd name="T35" fmla="*/ 64 h 662"/>
              <a:gd name="T36" fmla="*/ 259 w 673"/>
              <a:gd name="T37" fmla="*/ 43 h 662"/>
              <a:gd name="T38" fmla="*/ 274 w 673"/>
              <a:gd name="T39" fmla="*/ 22 h 662"/>
              <a:gd name="T40" fmla="*/ 304 w 673"/>
              <a:gd name="T41" fmla="*/ 5 h 662"/>
              <a:gd name="T42" fmla="*/ 356 w 673"/>
              <a:gd name="T43" fmla="*/ 1 h 662"/>
              <a:gd name="T44" fmla="*/ 390 w 673"/>
              <a:gd name="T45" fmla="*/ 14 h 662"/>
              <a:gd name="T46" fmla="*/ 410 w 673"/>
              <a:gd name="T47" fmla="*/ 32 h 662"/>
              <a:gd name="T48" fmla="*/ 416 w 673"/>
              <a:gd name="T49" fmla="*/ 54 h 662"/>
              <a:gd name="T50" fmla="*/ 394 w 673"/>
              <a:gd name="T51" fmla="*/ 98 h 662"/>
              <a:gd name="T52" fmla="*/ 381 w 673"/>
              <a:gd name="T53" fmla="*/ 123 h 662"/>
              <a:gd name="T54" fmla="*/ 388 w 673"/>
              <a:gd name="T55" fmla="*/ 135 h 662"/>
              <a:gd name="T56" fmla="*/ 673 w 673"/>
              <a:gd name="T57" fmla="*/ 333 h 662"/>
              <a:gd name="T58" fmla="*/ 662 w 673"/>
              <a:gd name="T59" fmla="*/ 353 h 662"/>
              <a:gd name="T60" fmla="*/ 648 w 673"/>
              <a:gd name="T61" fmla="*/ 354 h 662"/>
              <a:gd name="T62" fmla="*/ 615 w 673"/>
              <a:gd name="T63" fmla="*/ 332 h 662"/>
              <a:gd name="T64" fmla="*/ 587 w 673"/>
              <a:gd name="T65" fmla="*/ 322 h 662"/>
              <a:gd name="T66" fmla="*/ 565 w 673"/>
              <a:gd name="T67" fmla="*/ 329 h 662"/>
              <a:gd name="T68" fmla="*/ 545 w 673"/>
              <a:gd name="T69" fmla="*/ 350 h 662"/>
              <a:gd name="T70" fmla="*/ 532 w 673"/>
              <a:gd name="T71" fmla="*/ 389 h 662"/>
              <a:gd name="T72" fmla="*/ 535 w 673"/>
              <a:gd name="T73" fmla="*/ 432 h 662"/>
              <a:gd name="T74" fmla="*/ 549 w 673"/>
              <a:gd name="T75" fmla="*/ 459 h 662"/>
              <a:gd name="T76" fmla="*/ 568 w 673"/>
              <a:gd name="T77" fmla="*/ 477 h 662"/>
              <a:gd name="T78" fmla="*/ 590 w 673"/>
              <a:gd name="T79" fmla="*/ 481 h 662"/>
              <a:gd name="T80" fmla="*/ 628 w 673"/>
              <a:gd name="T81" fmla="*/ 458 h 662"/>
              <a:gd name="T82" fmla="*/ 652 w 673"/>
              <a:gd name="T83" fmla="*/ 446 h 662"/>
              <a:gd name="T84" fmla="*/ 665 w 673"/>
              <a:gd name="T85" fmla="*/ 450 h 662"/>
              <a:gd name="T86" fmla="*/ 673 w 673"/>
              <a:gd name="T87" fmla="*/ 662 h 662"/>
              <a:gd name="T88" fmla="*/ 383 w 673"/>
              <a:gd name="T89" fmla="*/ 652 h 662"/>
              <a:gd name="T90" fmla="*/ 382 w 673"/>
              <a:gd name="T91" fmla="*/ 638 h 662"/>
              <a:gd name="T92" fmla="*/ 405 w 673"/>
              <a:gd name="T93" fmla="*/ 604 h 662"/>
              <a:gd name="T94" fmla="*/ 416 w 673"/>
              <a:gd name="T95" fmla="*/ 570 h 662"/>
              <a:gd name="T96" fmla="*/ 403 w 673"/>
              <a:gd name="T97" fmla="*/ 545 h 662"/>
              <a:gd name="T98" fmla="*/ 377 w 673"/>
              <a:gd name="T99" fmla="*/ 528 h 662"/>
              <a:gd name="T100" fmla="*/ 335 w 673"/>
              <a:gd name="T101" fmla="*/ 521 h 662"/>
              <a:gd name="T102" fmla="*/ 294 w 673"/>
              <a:gd name="T103" fmla="*/ 530 h 662"/>
              <a:gd name="T104" fmla="*/ 267 w 673"/>
              <a:gd name="T105" fmla="*/ 550 h 662"/>
              <a:gd name="T106" fmla="*/ 257 w 673"/>
              <a:gd name="T107" fmla="*/ 572 h 662"/>
              <a:gd name="T108" fmla="*/ 263 w 673"/>
              <a:gd name="T109" fmla="*/ 597 h 662"/>
              <a:gd name="T110" fmla="*/ 287 w 673"/>
              <a:gd name="T111" fmla="*/ 633 h 662"/>
              <a:gd name="T112" fmla="*/ 289 w 673"/>
              <a:gd name="T113" fmla="*/ 649 h 662"/>
              <a:gd name="T114" fmla="*/ 275 w 673"/>
              <a:gd name="T115" fmla="*/ 660 h 66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73"/>
              <a:gd name="T175" fmla="*/ 0 h 662"/>
              <a:gd name="T176" fmla="*/ 673 w 673"/>
              <a:gd name="T177" fmla="*/ 662 h 66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73" h="662">
                <a:moveTo>
                  <a:pt x="1" y="466"/>
                </a:moveTo>
                <a:lnTo>
                  <a:pt x="4" y="456"/>
                </a:lnTo>
                <a:lnTo>
                  <a:pt x="7" y="453"/>
                </a:lnTo>
                <a:lnTo>
                  <a:pt x="9" y="450"/>
                </a:lnTo>
                <a:lnTo>
                  <a:pt x="11" y="448"/>
                </a:lnTo>
                <a:lnTo>
                  <a:pt x="13" y="446"/>
                </a:lnTo>
                <a:lnTo>
                  <a:pt x="16" y="446"/>
                </a:lnTo>
                <a:lnTo>
                  <a:pt x="20" y="445"/>
                </a:lnTo>
                <a:lnTo>
                  <a:pt x="23" y="446"/>
                </a:lnTo>
                <a:lnTo>
                  <a:pt x="27" y="447"/>
                </a:lnTo>
                <a:lnTo>
                  <a:pt x="30" y="449"/>
                </a:lnTo>
                <a:lnTo>
                  <a:pt x="34" y="451"/>
                </a:lnTo>
                <a:lnTo>
                  <a:pt x="42" y="456"/>
                </a:lnTo>
                <a:lnTo>
                  <a:pt x="51" y="463"/>
                </a:lnTo>
                <a:lnTo>
                  <a:pt x="60" y="469"/>
                </a:lnTo>
                <a:lnTo>
                  <a:pt x="65" y="473"/>
                </a:lnTo>
                <a:lnTo>
                  <a:pt x="70" y="476"/>
                </a:lnTo>
                <a:lnTo>
                  <a:pt x="75" y="478"/>
                </a:lnTo>
                <a:lnTo>
                  <a:pt x="80" y="480"/>
                </a:lnTo>
                <a:lnTo>
                  <a:pt x="85" y="481"/>
                </a:lnTo>
                <a:lnTo>
                  <a:pt x="90" y="481"/>
                </a:lnTo>
                <a:lnTo>
                  <a:pt x="95" y="481"/>
                </a:lnTo>
                <a:lnTo>
                  <a:pt x="100" y="480"/>
                </a:lnTo>
                <a:lnTo>
                  <a:pt x="104" y="478"/>
                </a:lnTo>
                <a:lnTo>
                  <a:pt x="109" y="475"/>
                </a:lnTo>
                <a:lnTo>
                  <a:pt x="117" y="467"/>
                </a:lnTo>
                <a:lnTo>
                  <a:pt x="121" y="463"/>
                </a:lnTo>
                <a:lnTo>
                  <a:pt x="124" y="459"/>
                </a:lnTo>
                <a:lnTo>
                  <a:pt x="130" y="451"/>
                </a:lnTo>
                <a:lnTo>
                  <a:pt x="132" y="446"/>
                </a:lnTo>
                <a:lnTo>
                  <a:pt x="134" y="442"/>
                </a:lnTo>
                <a:lnTo>
                  <a:pt x="138" y="432"/>
                </a:lnTo>
                <a:lnTo>
                  <a:pt x="139" y="426"/>
                </a:lnTo>
                <a:lnTo>
                  <a:pt x="140" y="421"/>
                </a:lnTo>
                <a:lnTo>
                  <a:pt x="142" y="411"/>
                </a:lnTo>
                <a:lnTo>
                  <a:pt x="142" y="400"/>
                </a:lnTo>
                <a:lnTo>
                  <a:pt x="141" y="389"/>
                </a:lnTo>
                <a:lnTo>
                  <a:pt x="139" y="379"/>
                </a:lnTo>
                <a:lnTo>
                  <a:pt x="136" y="369"/>
                </a:lnTo>
                <a:lnTo>
                  <a:pt x="135" y="364"/>
                </a:lnTo>
                <a:lnTo>
                  <a:pt x="133" y="359"/>
                </a:lnTo>
                <a:lnTo>
                  <a:pt x="128" y="350"/>
                </a:lnTo>
                <a:lnTo>
                  <a:pt x="125" y="346"/>
                </a:lnTo>
                <a:lnTo>
                  <a:pt x="122" y="342"/>
                </a:lnTo>
                <a:lnTo>
                  <a:pt x="116" y="334"/>
                </a:lnTo>
                <a:lnTo>
                  <a:pt x="112" y="331"/>
                </a:lnTo>
                <a:lnTo>
                  <a:pt x="108" y="329"/>
                </a:lnTo>
                <a:lnTo>
                  <a:pt x="103" y="326"/>
                </a:lnTo>
                <a:lnTo>
                  <a:pt x="98" y="324"/>
                </a:lnTo>
                <a:lnTo>
                  <a:pt x="92" y="322"/>
                </a:lnTo>
                <a:lnTo>
                  <a:pt x="87" y="322"/>
                </a:lnTo>
                <a:lnTo>
                  <a:pt x="82" y="322"/>
                </a:lnTo>
                <a:lnTo>
                  <a:pt x="77" y="323"/>
                </a:lnTo>
                <a:lnTo>
                  <a:pt x="72" y="325"/>
                </a:lnTo>
                <a:lnTo>
                  <a:pt x="67" y="327"/>
                </a:lnTo>
                <a:lnTo>
                  <a:pt x="58" y="332"/>
                </a:lnTo>
                <a:lnTo>
                  <a:pt x="49" y="338"/>
                </a:lnTo>
                <a:lnTo>
                  <a:pt x="41" y="345"/>
                </a:lnTo>
                <a:lnTo>
                  <a:pt x="33" y="350"/>
                </a:lnTo>
                <a:lnTo>
                  <a:pt x="26" y="354"/>
                </a:lnTo>
                <a:lnTo>
                  <a:pt x="23" y="355"/>
                </a:lnTo>
                <a:lnTo>
                  <a:pt x="20" y="355"/>
                </a:lnTo>
                <a:lnTo>
                  <a:pt x="16" y="355"/>
                </a:lnTo>
                <a:lnTo>
                  <a:pt x="14" y="354"/>
                </a:lnTo>
                <a:lnTo>
                  <a:pt x="11" y="352"/>
                </a:lnTo>
                <a:lnTo>
                  <a:pt x="9" y="350"/>
                </a:lnTo>
                <a:lnTo>
                  <a:pt x="7" y="347"/>
                </a:lnTo>
                <a:lnTo>
                  <a:pt x="4" y="344"/>
                </a:lnTo>
                <a:lnTo>
                  <a:pt x="2" y="338"/>
                </a:lnTo>
                <a:lnTo>
                  <a:pt x="0" y="333"/>
                </a:lnTo>
                <a:lnTo>
                  <a:pt x="1" y="141"/>
                </a:lnTo>
                <a:lnTo>
                  <a:pt x="269" y="141"/>
                </a:lnTo>
                <a:lnTo>
                  <a:pt x="276" y="139"/>
                </a:lnTo>
                <a:lnTo>
                  <a:pt x="280" y="137"/>
                </a:lnTo>
                <a:lnTo>
                  <a:pt x="283" y="135"/>
                </a:lnTo>
                <a:lnTo>
                  <a:pt x="286" y="133"/>
                </a:lnTo>
                <a:lnTo>
                  <a:pt x="288" y="130"/>
                </a:lnTo>
                <a:lnTo>
                  <a:pt x="289" y="128"/>
                </a:lnTo>
                <a:lnTo>
                  <a:pt x="290" y="125"/>
                </a:lnTo>
                <a:lnTo>
                  <a:pt x="290" y="123"/>
                </a:lnTo>
                <a:lnTo>
                  <a:pt x="290" y="120"/>
                </a:lnTo>
                <a:lnTo>
                  <a:pt x="289" y="117"/>
                </a:lnTo>
                <a:lnTo>
                  <a:pt x="286" y="112"/>
                </a:lnTo>
                <a:lnTo>
                  <a:pt x="283" y="105"/>
                </a:lnTo>
                <a:lnTo>
                  <a:pt x="278" y="99"/>
                </a:lnTo>
                <a:lnTo>
                  <a:pt x="267" y="85"/>
                </a:lnTo>
                <a:lnTo>
                  <a:pt x="263" y="76"/>
                </a:lnTo>
                <a:lnTo>
                  <a:pt x="261" y="72"/>
                </a:lnTo>
                <a:lnTo>
                  <a:pt x="260" y="68"/>
                </a:lnTo>
                <a:lnTo>
                  <a:pt x="258" y="64"/>
                </a:lnTo>
                <a:lnTo>
                  <a:pt x="258" y="60"/>
                </a:lnTo>
                <a:lnTo>
                  <a:pt x="257" y="56"/>
                </a:lnTo>
                <a:lnTo>
                  <a:pt x="257" y="51"/>
                </a:lnTo>
                <a:lnTo>
                  <a:pt x="258" y="47"/>
                </a:lnTo>
                <a:lnTo>
                  <a:pt x="259" y="43"/>
                </a:lnTo>
                <a:lnTo>
                  <a:pt x="261" y="38"/>
                </a:lnTo>
                <a:lnTo>
                  <a:pt x="264" y="33"/>
                </a:lnTo>
                <a:lnTo>
                  <a:pt x="267" y="29"/>
                </a:lnTo>
                <a:lnTo>
                  <a:pt x="270" y="26"/>
                </a:lnTo>
                <a:lnTo>
                  <a:pt x="274" y="22"/>
                </a:lnTo>
                <a:lnTo>
                  <a:pt x="277" y="19"/>
                </a:lnTo>
                <a:lnTo>
                  <a:pt x="285" y="14"/>
                </a:lnTo>
                <a:lnTo>
                  <a:pt x="294" y="9"/>
                </a:lnTo>
                <a:lnTo>
                  <a:pt x="299" y="7"/>
                </a:lnTo>
                <a:lnTo>
                  <a:pt x="304" y="5"/>
                </a:lnTo>
                <a:lnTo>
                  <a:pt x="314" y="2"/>
                </a:lnTo>
                <a:lnTo>
                  <a:pt x="324" y="1"/>
                </a:lnTo>
                <a:lnTo>
                  <a:pt x="335" y="0"/>
                </a:lnTo>
                <a:lnTo>
                  <a:pt x="346" y="0"/>
                </a:lnTo>
                <a:lnTo>
                  <a:pt x="356" y="1"/>
                </a:lnTo>
                <a:lnTo>
                  <a:pt x="367" y="4"/>
                </a:lnTo>
                <a:lnTo>
                  <a:pt x="377" y="7"/>
                </a:lnTo>
                <a:lnTo>
                  <a:pt x="381" y="9"/>
                </a:lnTo>
                <a:lnTo>
                  <a:pt x="386" y="12"/>
                </a:lnTo>
                <a:lnTo>
                  <a:pt x="390" y="14"/>
                </a:lnTo>
                <a:lnTo>
                  <a:pt x="395" y="17"/>
                </a:lnTo>
                <a:lnTo>
                  <a:pt x="400" y="21"/>
                </a:lnTo>
                <a:lnTo>
                  <a:pt x="403" y="24"/>
                </a:lnTo>
                <a:lnTo>
                  <a:pt x="407" y="28"/>
                </a:lnTo>
                <a:lnTo>
                  <a:pt x="410" y="32"/>
                </a:lnTo>
                <a:lnTo>
                  <a:pt x="412" y="37"/>
                </a:lnTo>
                <a:lnTo>
                  <a:pt x="414" y="41"/>
                </a:lnTo>
                <a:lnTo>
                  <a:pt x="416" y="45"/>
                </a:lnTo>
                <a:lnTo>
                  <a:pt x="416" y="50"/>
                </a:lnTo>
                <a:lnTo>
                  <a:pt x="416" y="54"/>
                </a:lnTo>
                <a:lnTo>
                  <a:pt x="416" y="58"/>
                </a:lnTo>
                <a:lnTo>
                  <a:pt x="413" y="66"/>
                </a:lnTo>
                <a:lnTo>
                  <a:pt x="410" y="74"/>
                </a:lnTo>
                <a:lnTo>
                  <a:pt x="405" y="83"/>
                </a:lnTo>
                <a:lnTo>
                  <a:pt x="394" y="98"/>
                </a:lnTo>
                <a:lnTo>
                  <a:pt x="389" y="104"/>
                </a:lnTo>
                <a:lnTo>
                  <a:pt x="385" y="111"/>
                </a:lnTo>
                <a:lnTo>
                  <a:pt x="382" y="117"/>
                </a:lnTo>
                <a:lnTo>
                  <a:pt x="381" y="120"/>
                </a:lnTo>
                <a:lnTo>
                  <a:pt x="381" y="123"/>
                </a:lnTo>
                <a:lnTo>
                  <a:pt x="381" y="125"/>
                </a:lnTo>
                <a:lnTo>
                  <a:pt x="381" y="128"/>
                </a:lnTo>
                <a:lnTo>
                  <a:pt x="383" y="130"/>
                </a:lnTo>
                <a:lnTo>
                  <a:pt x="385" y="133"/>
                </a:lnTo>
                <a:lnTo>
                  <a:pt x="388" y="135"/>
                </a:lnTo>
                <a:lnTo>
                  <a:pt x="391" y="137"/>
                </a:lnTo>
                <a:lnTo>
                  <a:pt x="396" y="139"/>
                </a:lnTo>
                <a:lnTo>
                  <a:pt x="402" y="141"/>
                </a:lnTo>
                <a:lnTo>
                  <a:pt x="673" y="141"/>
                </a:lnTo>
                <a:lnTo>
                  <a:pt x="673" y="333"/>
                </a:lnTo>
                <a:lnTo>
                  <a:pt x="671" y="339"/>
                </a:lnTo>
                <a:lnTo>
                  <a:pt x="669" y="344"/>
                </a:lnTo>
                <a:lnTo>
                  <a:pt x="667" y="348"/>
                </a:lnTo>
                <a:lnTo>
                  <a:pt x="665" y="350"/>
                </a:lnTo>
                <a:lnTo>
                  <a:pt x="662" y="353"/>
                </a:lnTo>
                <a:lnTo>
                  <a:pt x="660" y="354"/>
                </a:lnTo>
                <a:lnTo>
                  <a:pt x="657" y="355"/>
                </a:lnTo>
                <a:lnTo>
                  <a:pt x="655" y="355"/>
                </a:lnTo>
                <a:lnTo>
                  <a:pt x="652" y="355"/>
                </a:lnTo>
                <a:lnTo>
                  <a:pt x="648" y="354"/>
                </a:lnTo>
                <a:lnTo>
                  <a:pt x="642" y="351"/>
                </a:lnTo>
                <a:lnTo>
                  <a:pt x="636" y="348"/>
                </a:lnTo>
                <a:lnTo>
                  <a:pt x="630" y="343"/>
                </a:lnTo>
                <a:lnTo>
                  <a:pt x="623" y="337"/>
                </a:lnTo>
                <a:lnTo>
                  <a:pt x="615" y="332"/>
                </a:lnTo>
                <a:lnTo>
                  <a:pt x="608" y="328"/>
                </a:lnTo>
                <a:lnTo>
                  <a:pt x="600" y="325"/>
                </a:lnTo>
                <a:lnTo>
                  <a:pt x="596" y="323"/>
                </a:lnTo>
                <a:lnTo>
                  <a:pt x="592" y="322"/>
                </a:lnTo>
                <a:lnTo>
                  <a:pt x="587" y="322"/>
                </a:lnTo>
                <a:lnTo>
                  <a:pt x="583" y="322"/>
                </a:lnTo>
                <a:lnTo>
                  <a:pt x="579" y="323"/>
                </a:lnTo>
                <a:lnTo>
                  <a:pt x="574" y="324"/>
                </a:lnTo>
                <a:lnTo>
                  <a:pt x="570" y="326"/>
                </a:lnTo>
                <a:lnTo>
                  <a:pt x="565" y="329"/>
                </a:lnTo>
                <a:lnTo>
                  <a:pt x="561" y="331"/>
                </a:lnTo>
                <a:lnTo>
                  <a:pt x="557" y="334"/>
                </a:lnTo>
                <a:lnTo>
                  <a:pt x="554" y="338"/>
                </a:lnTo>
                <a:lnTo>
                  <a:pt x="551" y="342"/>
                </a:lnTo>
                <a:lnTo>
                  <a:pt x="545" y="350"/>
                </a:lnTo>
                <a:lnTo>
                  <a:pt x="540" y="359"/>
                </a:lnTo>
                <a:lnTo>
                  <a:pt x="538" y="364"/>
                </a:lnTo>
                <a:lnTo>
                  <a:pt x="537" y="369"/>
                </a:lnTo>
                <a:lnTo>
                  <a:pt x="534" y="379"/>
                </a:lnTo>
                <a:lnTo>
                  <a:pt x="532" y="389"/>
                </a:lnTo>
                <a:lnTo>
                  <a:pt x="532" y="394"/>
                </a:lnTo>
                <a:lnTo>
                  <a:pt x="531" y="400"/>
                </a:lnTo>
                <a:lnTo>
                  <a:pt x="532" y="411"/>
                </a:lnTo>
                <a:lnTo>
                  <a:pt x="533" y="421"/>
                </a:lnTo>
                <a:lnTo>
                  <a:pt x="535" y="432"/>
                </a:lnTo>
                <a:lnTo>
                  <a:pt x="539" y="442"/>
                </a:lnTo>
                <a:lnTo>
                  <a:pt x="541" y="446"/>
                </a:lnTo>
                <a:lnTo>
                  <a:pt x="543" y="451"/>
                </a:lnTo>
                <a:lnTo>
                  <a:pt x="546" y="455"/>
                </a:lnTo>
                <a:lnTo>
                  <a:pt x="549" y="459"/>
                </a:lnTo>
                <a:lnTo>
                  <a:pt x="552" y="463"/>
                </a:lnTo>
                <a:lnTo>
                  <a:pt x="556" y="467"/>
                </a:lnTo>
                <a:lnTo>
                  <a:pt x="560" y="472"/>
                </a:lnTo>
                <a:lnTo>
                  <a:pt x="564" y="475"/>
                </a:lnTo>
                <a:lnTo>
                  <a:pt x="568" y="477"/>
                </a:lnTo>
                <a:lnTo>
                  <a:pt x="573" y="479"/>
                </a:lnTo>
                <a:lnTo>
                  <a:pt x="577" y="480"/>
                </a:lnTo>
                <a:lnTo>
                  <a:pt x="581" y="481"/>
                </a:lnTo>
                <a:lnTo>
                  <a:pt x="585" y="481"/>
                </a:lnTo>
                <a:lnTo>
                  <a:pt x="590" y="481"/>
                </a:lnTo>
                <a:lnTo>
                  <a:pt x="598" y="478"/>
                </a:lnTo>
                <a:lnTo>
                  <a:pt x="602" y="476"/>
                </a:lnTo>
                <a:lnTo>
                  <a:pt x="606" y="474"/>
                </a:lnTo>
                <a:lnTo>
                  <a:pt x="614" y="469"/>
                </a:lnTo>
                <a:lnTo>
                  <a:pt x="628" y="458"/>
                </a:lnTo>
                <a:lnTo>
                  <a:pt x="635" y="453"/>
                </a:lnTo>
                <a:lnTo>
                  <a:pt x="642" y="449"/>
                </a:lnTo>
                <a:lnTo>
                  <a:pt x="645" y="448"/>
                </a:lnTo>
                <a:lnTo>
                  <a:pt x="648" y="446"/>
                </a:lnTo>
                <a:lnTo>
                  <a:pt x="652" y="446"/>
                </a:lnTo>
                <a:lnTo>
                  <a:pt x="655" y="445"/>
                </a:lnTo>
                <a:lnTo>
                  <a:pt x="657" y="446"/>
                </a:lnTo>
                <a:lnTo>
                  <a:pt x="660" y="446"/>
                </a:lnTo>
                <a:lnTo>
                  <a:pt x="662" y="448"/>
                </a:lnTo>
                <a:lnTo>
                  <a:pt x="665" y="450"/>
                </a:lnTo>
                <a:lnTo>
                  <a:pt x="667" y="453"/>
                </a:lnTo>
                <a:lnTo>
                  <a:pt x="669" y="457"/>
                </a:lnTo>
                <a:lnTo>
                  <a:pt x="671" y="461"/>
                </a:lnTo>
                <a:lnTo>
                  <a:pt x="673" y="467"/>
                </a:lnTo>
                <a:lnTo>
                  <a:pt x="673" y="662"/>
                </a:lnTo>
                <a:lnTo>
                  <a:pt x="403" y="662"/>
                </a:lnTo>
                <a:lnTo>
                  <a:pt x="392" y="658"/>
                </a:lnTo>
                <a:lnTo>
                  <a:pt x="388" y="656"/>
                </a:lnTo>
                <a:lnTo>
                  <a:pt x="385" y="654"/>
                </a:lnTo>
                <a:lnTo>
                  <a:pt x="383" y="652"/>
                </a:lnTo>
                <a:lnTo>
                  <a:pt x="382" y="649"/>
                </a:lnTo>
                <a:lnTo>
                  <a:pt x="381" y="647"/>
                </a:lnTo>
                <a:lnTo>
                  <a:pt x="380" y="644"/>
                </a:lnTo>
                <a:lnTo>
                  <a:pt x="381" y="641"/>
                </a:lnTo>
                <a:lnTo>
                  <a:pt x="382" y="638"/>
                </a:lnTo>
                <a:lnTo>
                  <a:pt x="384" y="632"/>
                </a:lnTo>
                <a:lnTo>
                  <a:pt x="388" y="625"/>
                </a:lnTo>
                <a:lnTo>
                  <a:pt x="393" y="619"/>
                </a:lnTo>
                <a:lnTo>
                  <a:pt x="400" y="611"/>
                </a:lnTo>
                <a:lnTo>
                  <a:pt x="405" y="604"/>
                </a:lnTo>
                <a:lnTo>
                  <a:pt x="410" y="595"/>
                </a:lnTo>
                <a:lnTo>
                  <a:pt x="413" y="587"/>
                </a:lnTo>
                <a:lnTo>
                  <a:pt x="416" y="579"/>
                </a:lnTo>
                <a:lnTo>
                  <a:pt x="416" y="575"/>
                </a:lnTo>
                <a:lnTo>
                  <a:pt x="416" y="570"/>
                </a:lnTo>
                <a:lnTo>
                  <a:pt x="416" y="566"/>
                </a:lnTo>
                <a:lnTo>
                  <a:pt x="414" y="562"/>
                </a:lnTo>
                <a:lnTo>
                  <a:pt x="413" y="557"/>
                </a:lnTo>
                <a:lnTo>
                  <a:pt x="410" y="553"/>
                </a:lnTo>
                <a:lnTo>
                  <a:pt x="403" y="545"/>
                </a:lnTo>
                <a:lnTo>
                  <a:pt x="400" y="541"/>
                </a:lnTo>
                <a:lnTo>
                  <a:pt x="395" y="538"/>
                </a:lnTo>
                <a:lnTo>
                  <a:pt x="386" y="532"/>
                </a:lnTo>
                <a:lnTo>
                  <a:pt x="381" y="530"/>
                </a:lnTo>
                <a:lnTo>
                  <a:pt x="377" y="528"/>
                </a:lnTo>
                <a:lnTo>
                  <a:pt x="367" y="524"/>
                </a:lnTo>
                <a:lnTo>
                  <a:pt x="362" y="523"/>
                </a:lnTo>
                <a:lnTo>
                  <a:pt x="356" y="522"/>
                </a:lnTo>
                <a:lnTo>
                  <a:pt x="346" y="521"/>
                </a:lnTo>
                <a:lnTo>
                  <a:pt x="335" y="521"/>
                </a:lnTo>
                <a:lnTo>
                  <a:pt x="324" y="521"/>
                </a:lnTo>
                <a:lnTo>
                  <a:pt x="314" y="523"/>
                </a:lnTo>
                <a:lnTo>
                  <a:pt x="304" y="526"/>
                </a:lnTo>
                <a:lnTo>
                  <a:pt x="299" y="528"/>
                </a:lnTo>
                <a:lnTo>
                  <a:pt x="294" y="530"/>
                </a:lnTo>
                <a:lnTo>
                  <a:pt x="285" y="534"/>
                </a:lnTo>
                <a:lnTo>
                  <a:pt x="281" y="537"/>
                </a:lnTo>
                <a:lnTo>
                  <a:pt x="277" y="540"/>
                </a:lnTo>
                <a:lnTo>
                  <a:pt x="270" y="547"/>
                </a:lnTo>
                <a:lnTo>
                  <a:pt x="267" y="550"/>
                </a:lnTo>
                <a:lnTo>
                  <a:pt x="264" y="554"/>
                </a:lnTo>
                <a:lnTo>
                  <a:pt x="261" y="559"/>
                </a:lnTo>
                <a:lnTo>
                  <a:pt x="259" y="563"/>
                </a:lnTo>
                <a:lnTo>
                  <a:pt x="258" y="568"/>
                </a:lnTo>
                <a:lnTo>
                  <a:pt x="257" y="572"/>
                </a:lnTo>
                <a:lnTo>
                  <a:pt x="257" y="577"/>
                </a:lnTo>
                <a:lnTo>
                  <a:pt x="258" y="581"/>
                </a:lnTo>
                <a:lnTo>
                  <a:pt x="258" y="585"/>
                </a:lnTo>
                <a:lnTo>
                  <a:pt x="260" y="589"/>
                </a:lnTo>
                <a:lnTo>
                  <a:pt x="263" y="597"/>
                </a:lnTo>
                <a:lnTo>
                  <a:pt x="267" y="606"/>
                </a:lnTo>
                <a:lnTo>
                  <a:pt x="273" y="613"/>
                </a:lnTo>
                <a:lnTo>
                  <a:pt x="278" y="620"/>
                </a:lnTo>
                <a:lnTo>
                  <a:pt x="283" y="626"/>
                </a:lnTo>
                <a:lnTo>
                  <a:pt x="287" y="633"/>
                </a:lnTo>
                <a:lnTo>
                  <a:pt x="289" y="638"/>
                </a:lnTo>
                <a:lnTo>
                  <a:pt x="290" y="641"/>
                </a:lnTo>
                <a:lnTo>
                  <a:pt x="290" y="644"/>
                </a:lnTo>
                <a:lnTo>
                  <a:pt x="290" y="646"/>
                </a:lnTo>
                <a:lnTo>
                  <a:pt x="289" y="649"/>
                </a:lnTo>
                <a:lnTo>
                  <a:pt x="288" y="651"/>
                </a:lnTo>
                <a:lnTo>
                  <a:pt x="286" y="654"/>
                </a:lnTo>
                <a:lnTo>
                  <a:pt x="283" y="656"/>
                </a:lnTo>
                <a:lnTo>
                  <a:pt x="279" y="658"/>
                </a:lnTo>
                <a:lnTo>
                  <a:pt x="275" y="660"/>
                </a:lnTo>
                <a:lnTo>
                  <a:pt x="268" y="662"/>
                </a:lnTo>
                <a:lnTo>
                  <a:pt x="1" y="662"/>
                </a:lnTo>
                <a:lnTo>
                  <a:pt x="1" y="46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2153224" y="2385939"/>
            <a:ext cx="1944399" cy="1915593"/>
          </a:xfrm>
          <a:custGeom>
            <a:avLst/>
            <a:gdLst>
              <a:gd name="T0" fmla="*/ 388 w 818"/>
              <a:gd name="T1" fmla="*/ 671 h 805"/>
              <a:gd name="T2" fmla="*/ 383 w 818"/>
              <a:gd name="T3" fmla="*/ 681 h 805"/>
              <a:gd name="T4" fmla="*/ 391 w 818"/>
              <a:gd name="T5" fmla="*/ 700 h 805"/>
              <a:gd name="T6" fmla="*/ 411 w 818"/>
              <a:gd name="T7" fmla="*/ 729 h 805"/>
              <a:gd name="T8" fmla="*/ 417 w 818"/>
              <a:gd name="T9" fmla="*/ 755 h 805"/>
              <a:gd name="T10" fmla="*/ 411 w 818"/>
              <a:gd name="T11" fmla="*/ 772 h 805"/>
              <a:gd name="T12" fmla="*/ 388 w 818"/>
              <a:gd name="T13" fmla="*/ 793 h 805"/>
              <a:gd name="T14" fmla="*/ 364 w 818"/>
              <a:gd name="T15" fmla="*/ 802 h 805"/>
              <a:gd name="T16" fmla="*/ 327 w 818"/>
              <a:gd name="T17" fmla="*/ 804 h 805"/>
              <a:gd name="T18" fmla="*/ 295 w 818"/>
              <a:gd name="T19" fmla="*/ 796 h 805"/>
              <a:gd name="T20" fmla="*/ 272 w 818"/>
              <a:gd name="T21" fmla="*/ 779 h 805"/>
              <a:gd name="T22" fmla="*/ 261 w 818"/>
              <a:gd name="T23" fmla="*/ 762 h 805"/>
              <a:gd name="T24" fmla="*/ 260 w 818"/>
              <a:gd name="T25" fmla="*/ 744 h 805"/>
              <a:gd name="T26" fmla="*/ 275 w 818"/>
              <a:gd name="T27" fmla="*/ 712 h 805"/>
              <a:gd name="T28" fmla="*/ 290 w 818"/>
              <a:gd name="T29" fmla="*/ 687 h 805"/>
              <a:gd name="T30" fmla="*/ 290 w 818"/>
              <a:gd name="T31" fmla="*/ 676 h 805"/>
              <a:gd name="T32" fmla="*/ 280 w 818"/>
              <a:gd name="T33" fmla="*/ 667 h 805"/>
              <a:gd name="T34" fmla="*/ 0 w 818"/>
              <a:gd name="T35" fmla="*/ 142 h 805"/>
              <a:gd name="T36" fmla="*/ 284 w 818"/>
              <a:gd name="T37" fmla="*/ 136 h 805"/>
              <a:gd name="T38" fmla="*/ 291 w 818"/>
              <a:gd name="T39" fmla="*/ 126 h 805"/>
              <a:gd name="T40" fmla="*/ 289 w 818"/>
              <a:gd name="T41" fmla="*/ 115 h 805"/>
              <a:gd name="T42" fmla="*/ 275 w 818"/>
              <a:gd name="T43" fmla="*/ 93 h 805"/>
              <a:gd name="T44" fmla="*/ 261 w 818"/>
              <a:gd name="T45" fmla="*/ 65 h 805"/>
              <a:gd name="T46" fmla="*/ 260 w 818"/>
              <a:gd name="T47" fmla="*/ 48 h 805"/>
              <a:gd name="T48" fmla="*/ 269 w 818"/>
              <a:gd name="T49" fmla="*/ 30 h 805"/>
              <a:gd name="T50" fmla="*/ 287 w 818"/>
              <a:gd name="T51" fmla="*/ 14 h 805"/>
              <a:gd name="T52" fmla="*/ 316 w 818"/>
              <a:gd name="T53" fmla="*/ 3 h 805"/>
              <a:gd name="T54" fmla="*/ 359 w 818"/>
              <a:gd name="T55" fmla="*/ 2 h 805"/>
              <a:gd name="T56" fmla="*/ 388 w 818"/>
              <a:gd name="T57" fmla="*/ 12 h 805"/>
              <a:gd name="T58" fmla="*/ 404 w 818"/>
              <a:gd name="T59" fmla="*/ 25 h 805"/>
              <a:gd name="T60" fmla="*/ 416 w 818"/>
              <a:gd name="T61" fmla="*/ 42 h 805"/>
              <a:gd name="T62" fmla="*/ 417 w 818"/>
              <a:gd name="T63" fmla="*/ 59 h 805"/>
              <a:gd name="T64" fmla="*/ 406 w 818"/>
              <a:gd name="T65" fmla="*/ 84 h 805"/>
              <a:gd name="T66" fmla="*/ 385 w 818"/>
              <a:gd name="T67" fmla="*/ 115 h 805"/>
              <a:gd name="T68" fmla="*/ 383 w 818"/>
              <a:gd name="T69" fmla="*/ 127 h 805"/>
              <a:gd name="T70" fmla="*/ 391 w 818"/>
              <a:gd name="T71" fmla="*/ 136 h 805"/>
              <a:gd name="T72" fmla="*/ 677 w 818"/>
              <a:gd name="T73" fmla="*/ 142 h 805"/>
              <a:gd name="T74" fmla="*/ 683 w 818"/>
              <a:gd name="T75" fmla="*/ 349 h 805"/>
              <a:gd name="T76" fmla="*/ 692 w 818"/>
              <a:gd name="T77" fmla="*/ 356 h 805"/>
              <a:gd name="T78" fmla="*/ 707 w 818"/>
              <a:gd name="T79" fmla="*/ 352 h 805"/>
              <a:gd name="T80" fmla="*/ 742 w 818"/>
              <a:gd name="T81" fmla="*/ 329 h 805"/>
              <a:gd name="T82" fmla="*/ 762 w 818"/>
              <a:gd name="T83" fmla="*/ 323 h 805"/>
              <a:gd name="T84" fmla="*/ 780 w 818"/>
              <a:gd name="T85" fmla="*/ 327 h 805"/>
              <a:gd name="T86" fmla="*/ 795 w 818"/>
              <a:gd name="T87" fmla="*/ 339 h 805"/>
              <a:gd name="T88" fmla="*/ 811 w 818"/>
              <a:gd name="T89" fmla="*/ 365 h 805"/>
              <a:gd name="T90" fmla="*/ 818 w 818"/>
              <a:gd name="T91" fmla="*/ 395 h 805"/>
              <a:gd name="T92" fmla="*/ 814 w 818"/>
              <a:gd name="T93" fmla="*/ 433 h 805"/>
              <a:gd name="T94" fmla="*/ 803 w 818"/>
              <a:gd name="T95" fmla="*/ 456 h 805"/>
              <a:gd name="T96" fmla="*/ 790 w 818"/>
              <a:gd name="T97" fmla="*/ 473 h 805"/>
              <a:gd name="T98" fmla="*/ 773 w 818"/>
              <a:gd name="T99" fmla="*/ 481 h 805"/>
              <a:gd name="T100" fmla="*/ 752 w 818"/>
              <a:gd name="T101" fmla="*/ 479 h 805"/>
              <a:gd name="T102" fmla="*/ 714 w 818"/>
              <a:gd name="T103" fmla="*/ 454 h 805"/>
              <a:gd name="T104" fmla="*/ 699 w 818"/>
              <a:gd name="T105" fmla="*/ 447 h 805"/>
              <a:gd name="T106" fmla="*/ 687 w 818"/>
              <a:gd name="T107" fmla="*/ 449 h 805"/>
              <a:gd name="T108" fmla="*/ 679 w 818"/>
              <a:gd name="T109" fmla="*/ 462 h 80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8"/>
              <a:gd name="T166" fmla="*/ 0 h 805"/>
              <a:gd name="T167" fmla="*/ 818 w 818"/>
              <a:gd name="T168" fmla="*/ 805 h 80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8" h="805">
                <a:moveTo>
                  <a:pt x="405" y="663"/>
                </a:moveTo>
                <a:lnTo>
                  <a:pt x="395" y="667"/>
                </a:lnTo>
                <a:lnTo>
                  <a:pt x="391" y="669"/>
                </a:lnTo>
                <a:lnTo>
                  <a:pt x="388" y="671"/>
                </a:lnTo>
                <a:lnTo>
                  <a:pt x="385" y="674"/>
                </a:lnTo>
                <a:lnTo>
                  <a:pt x="384" y="676"/>
                </a:lnTo>
                <a:lnTo>
                  <a:pt x="383" y="679"/>
                </a:lnTo>
                <a:lnTo>
                  <a:pt x="383" y="681"/>
                </a:lnTo>
                <a:lnTo>
                  <a:pt x="383" y="684"/>
                </a:lnTo>
                <a:lnTo>
                  <a:pt x="384" y="687"/>
                </a:lnTo>
                <a:lnTo>
                  <a:pt x="387" y="693"/>
                </a:lnTo>
                <a:lnTo>
                  <a:pt x="391" y="700"/>
                </a:lnTo>
                <a:lnTo>
                  <a:pt x="395" y="707"/>
                </a:lnTo>
                <a:lnTo>
                  <a:pt x="401" y="714"/>
                </a:lnTo>
                <a:lnTo>
                  <a:pt x="406" y="721"/>
                </a:lnTo>
                <a:lnTo>
                  <a:pt x="411" y="729"/>
                </a:lnTo>
                <a:lnTo>
                  <a:pt x="415" y="738"/>
                </a:lnTo>
                <a:lnTo>
                  <a:pt x="417" y="746"/>
                </a:lnTo>
                <a:lnTo>
                  <a:pt x="417" y="751"/>
                </a:lnTo>
                <a:lnTo>
                  <a:pt x="417" y="755"/>
                </a:lnTo>
                <a:lnTo>
                  <a:pt x="417" y="759"/>
                </a:lnTo>
                <a:lnTo>
                  <a:pt x="416" y="764"/>
                </a:lnTo>
                <a:lnTo>
                  <a:pt x="414" y="768"/>
                </a:lnTo>
                <a:lnTo>
                  <a:pt x="411" y="772"/>
                </a:lnTo>
                <a:lnTo>
                  <a:pt x="404" y="780"/>
                </a:lnTo>
                <a:lnTo>
                  <a:pt x="401" y="784"/>
                </a:lnTo>
                <a:lnTo>
                  <a:pt x="397" y="787"/>
                </a:lnTo>
                <a:lnTo>
                  <a:pt x="388" y="793"/>
                </a:lnTo>
                <a:lnTo>
                  <a:pt x="384" y="795"/>
                </a:lnTo>
                <a:lnTo>
                  <a:pt x="379" y="797"/>
                </a:lnTo>
                <a:lnTo>
                  <a:pt x="369" y="801"/>
                </a:lnTo>
                <a:lnTo>
                  <a:pt x="364" y="802"/>
                </a:lnTo>
                <a:lnTo>
                  <a:pt x="359" y="803"/>
                </a:lnTo>
                <a:lnTo>
                  <a:pt x="348" y="805"/>
                </a:lnTo>
                <a:lnTo>
                  <a:pt x="337" y="805"/>
                </a:lnTo>
                <a:lnTo>
                  <a:pt x="327" y="804"/>
                </a:lnTo>
                <a:lnTo>
                  <a:pt x="316" y="802"/>
                </a:lnTo>
                <a:lnTo>
                  <a:pt x="305" y="799"/>
                </a:lnTo>
                <a:lnTo>
                  <a:pt x="300" y="798"/>
                </a:lnTo>
                <a:lnTo>
                  <a:pt x="295" y="796"/>
                </a:lnTo>
                <a:lnTo>
                  <a:pt x="287" y="791"/>
                </a:lnTo>
                <a:lnTo>
                  <a:pt x="282" y="788"/>
                </a:lnTo>
                <a:lnTo>
                  <a:pt x="279" y="785"/>
                </a:lnTo>
                <a:lnTo>
                  <a:pt x="272" y="779"/>
                </a:lnTo>
                <a:lnTo>
                  <a:pt x="269" y="775"/>
                </a:lnTo>
                <a:lnTo>
                  <a:pt x="266" y="771"/>
                </a:lnTo>
                <a:lnTo>
                  <a:pt x="263" y="767"/>
                </a:lnTo>
                <a:lnTo>
                  <a:pt x="261" y="762"/>
                </a:lnTo>
                <a:lnTo>
                  <a:pt x="260" y="757"/>
                </a:lnTo>
                <a:lnTo>
                  <a:pt x="260" y="753"/>
                </a:lnTo>
                <a:lnTo>
                  <a:pt x="259" y="749"/>
                </a:lnTo>
                <a:lnTo>
                  <a:pt x="260" y="744"/>
                </a:lnTo>
                <a:lnTo>
                  <a:pt x="262" y="736"/>
                </a:lnTo>
                <a:lnTo>
                  <a:pt x="265" y="727"/>
                </a:lnTo>
                <a:lnTo>
                  <a:pt x="270" y="720"/>
                </a:lnTo>
                <a:lnTo>
                  <a:pt x="275" y="712"/>
                </a:lnTo>
                <a:lnTo>
                  <a:pt x="279" y="705"/>
                </a:lnTo>
                <a:lnTo>
                  <a:pt x="284" y="699"/>
                </a:lnTo>
                <a:lnTo>
                  <a:pt x="288" y="693"/>
                </a:lnTo>
                <a:lnTo>
                  <a:pt x="290" y="687"/>
                </a:lnTo>
                <a:lnTo>
                  <a:pt x="291" y="684"/>
                </a:lnTo>
                <a:lnTo>
                  <a:pt x="291" y="681"/>
                </a:lnTo>
                <a:lnTo>
                  <a:pt x="291" y="679"/>
                </a:lnTo>
                <a:lnTo>
                  <a:pt x="290" y="676"/>
                </a:lnTo>
                <a:lnTo>
                  <a:pt x="289" y="674"/>
                </a:lnTo>
                <a:lnTo>
                  <a:pt x="287" y="671"/>
                </a:lnTo>
                <a:lnTo>
                  <a:pt x="284" y="669"/>
                </a:lnTo>
                <a:lnTo>
                  <a:pt x="280" y="667"/>
                </a:lnTo>
                <a:lnTo>
                  <a:pt x="276" y="665"/>
                </a:lnTo>
                <a:lnTo>
                  <a:pt x="270" y="663"/>
                </a:lnTo>
                <a:lnTo>
                  <a:pt x="0" y="663"/>
                </a:lnTo>
                <a:lnTo>
                  <a:pt x="0" y="142"/>
                </a:lnTo>
                <a:lnTo>
                  <a:pt x="270" y="142"/>
                </a:lnTo>
                <a:lnTo>
                  <a:pt x="276" y="140"/>
                </a:lnTo>
                <a:lnTo>
                  <a:pt x="280" y="138"/>
                </a:lnTo>
                <a:lnTo>
                  <a:pt x="284" y="136"/>
                </a:lnTo>
                <a:lnTo>
                  <a:pt x="287" y="134"/>
                </a:lnTo>
                <a:lnTo>
                  <a:pt x="289" y="131"/>
                </a:lnTo>
                <a:lnTo>
                  <a:pt x="290" y="129"/>
                </a:lnTo>
                <a:lnTo>
                  <a:pt x="291" y="126"/>
                </a:lnTo>
                <a:lnTo>
                  <a:pt x="291" y="124"/>
                </a:lnTo>
                <a:lnTo>
                  <a:pt x="291" y="121"/>
                </a:lnTo>
                <a:lnTo>
                  <a:pt x="290" y="118"/>
                </a:lnTo>
                <a:lnTo>
                  <a:pt x="289" y="115"/>
                </a:lnTo>
                <a:lnTo>
                  <a:pt x="288" y="112"/>
                </a:lnTo>
                <a:lnTo>
                  <a:pt x="284" y="106"/>
                </a:lnTo>
                <a:lnTo>
                  <a:pt x="279" y="100"/>
                </a:lnTo>
                <a:lnTo>
                  <a:pt x="275" y="93"/>
                </a:lnTo>
                <a:lnTo>
                  <a:pt x="270" y="86"/>
                </a:lnTo>
                <a:lnTo>
                  <a:pt x="265" y="77"/>
                </a:lnTo>
                <a:lnTo>
                  <a:pt x="262" y="69"/>
                </a:lnTo>
                <a:lnTo>
                  <a:pt x="261" y="65"/>
                </a:lnTo>
                <a:lnTo>
                  <a:pt x="260" y="61"/>
                </a:lnTo>
                <a:lnTo>
                  <a:pt x="259" y="56"/>
                </a:lnTo>
                <a:lnTo>
                  <a:pt x="260" y="52"/>
                </a:lnTo>
                <a:lnTo>
                  <a:pt x="260" y="48"/>
                </a:lnTo>
                <a:lnTo>
                  <a:pt x="261" y="43"/>
                </a:lnTo>
                <a:lnTo>
                  <a:pt x="263" y="39"/>
                </a:lnTo>
                <a:lnTo>
                  <a:pt x="266" y="34"/>
                </a:lnTo>
                <a:lnTo>
                  <a:pt x="269" y="30"/>
                </a:lnTo>
                <a:lnTo>
                  <a:pt x="272" y="26"/>
                </a:lnTo>
                <a:lnTo>
                  <a:pt x="275" y="23"/>
                </a:lnTo>
                <a:lnTo>
                  <a:pt x="279" y="20"/>
                </a:lnTo>
                <a:lnTo>
                  <a:pt x="287" y="14"/>
                </a:lnTo>
                <a:lnTo>
                  <a:pt x="295" y="9"/>
                </a:lnTo>
                <a:lnTo>
                  <a:pt x="300" y="7"/>
                </a:lnTo>
                <a:lnTo>
                  <a:pt x="305" y="6"/>
                </a:lnTo>
                <a:lnTo>
                  <a:pt x="316" y="3"/>
                </a:lnTo>
                <a:lnTo>
                  <a:pt x="327" y="1"/>
                </a:lnTo>
                <a:lnTo>
                  <a:pt x="337" y="0"/>
                </a:lnTo>
                <a:lnTo>
                  <a:pt x="348" y="1"/>
                </a:lnTo>
                <a:lnTo>
                  <a:pt x="359" y="2"/>
                </a:lnTo>
                <a:lnTo>
                  <a:pt x="369" y="4"/>
                </a:lnTo>
                <a:lnTo>
                  <a:pt x="379" y="8"/>
                </a:lnTo>
                <a:lnTo>
                  <a:pt x="384" y="10"/>
                </a:lnTo>
                <a:lnTo>
                  <a:pt x="388" y="12"/>
                </a:lnTo>
                <a:lnTo>
                  <a:pt x="393" y="15"/>
                </a:lnTo>
                <a:lnTo>
                  <a:pt x="397" y="18"/>
                </a:lnTo>
                <a:lnTo>
                  <a:pt x="401" y="21"/>
                </a:lnTo>
                <a:lnTo>
                  <a:pt x="404" y="25"/>
                </a:lnTo>
                <a:lnTo>
                  <a:pt x="408" y="29"/>
                </a:lnTo>
                <a:lnTo>
                  <a:pt x="411" y="33"/>
                </a:lnTo>
                <a:lnTo>
                  <a:pt x="414" y="37"/>
                </a:lnTo>
                <a:lnTo>
                  <a:pt x="416" y="42"/>
                </a:lnTo>
                <a:lnTo>
                  <a:pt x="417" y="46"/>
                </a:lnTo>
                <a:lnTo>
                  <a:pt x="417" y="50"/>
                </a:lnTo>
                <a:lnTo>
                  <a:pt x="417" y="55"/>
                </a:lnTo>
                <a:lnTo>
                  <a:pt x="417" y="59"/>
                </a:lnTo>
                <a:lnTo>
                  <a:pt x="415" y="67"/>
                </a:lnTo>
                <a:lnTo>
                  <a:pt x="413" y="71"/>
                </a:lnTo>
                <a:lnTo>
                  <a:pt x="411" y="75"/>
                </a:lnTo>
                <a:lnTo>
                  <a:pt x="406" y="84"/>
                </a:lnTo>
                <a:lnTo>
                  <a:pt x="395" y="99"/>
                </a:lnTo>
                <a:lnTo>
                  <a:pt x="391" y="105"/>
                </a:lnTo>
                <a:lnTo>
                  <a:pt x="387" y="112"/>
                </a:lnTo>
                <a:lnTo>
                  <a:pt x="385" y="115"/>
                </a:lnTo>
                <a:lnTo>
                  <a:pt x="384" y="118"/>
                </a:lnTo>
                <a:lnTo>
                  <a:pt x="383" y="121"/>
                </a:lnTo>
                <a:lnTo>
                  <a:pt x="383" y="124"/>
                </a:lnTo>
                <a:lnTo>
                  <a:pt x="383" y="127"/>
                </a:lnTo>
                <a:lnTo>
                  <a:pt x="384" y="129"/>
                </a:lnTo>
                <a:lnTo>
                  <a:pt x="385" y="132"/>
                </a:lnTo>
                <a:lnTo>
                  <a:pt x="388" y="134"/>
                </a:lnTo>
                <a:lnTo>
                  <a:pt x="391" y="136"/>
                </a:lnTo>
                <a:lnTo>
                  <a:pt x="395" y="138"/>
                </a:lnTo>
                <a:lnTo>
                  <a:pt x="399" y="140"/>
                </a:lnTo>
                <a:lnTo>
                  <a:pt x="405" y="142"/>
                </a:lnTo>
                <a:lnTo>
                  <a:pt x="677" y="142"/>
                </a:lnTo>
                <a:lnTo>
                  <a:pt x="677" y="335"/>
                </a:lnTo>
                <a:lnTo>
                  <a:pt x="679" y="340"/>
                </a:lnTo>
                <a:lnTo>
                  <a:pt x="681" y="345"/>
                </a:lnTo>
                <a:lnTo>
                  <a:pt x="683" y="349"/>
                </a:lnTo>
                <a:lnTo>
                  <a:pt x="685" y="352"/>
                </a:lnTo>
                <a:lnTo>
                  <a:pt x="687" y="354"/>
                </a:lnTo>
                <a:lnTo>
                  <a:pt x="690" y="355"/>
                </a:lnTo>
                <a:lnTo>
                  <a:pt x="692" y="356"/>
                </a:lnTo>
                <a:lnTo>
                  <a:pt x="696" y="356"/>
                </a:lnTo>
                <a:lnTo>
                  <a:pt x="699" y="356"/>
                </a:lnTo>
                <a:lnTo>
                  <a:pt x="701" y="355"/>
                </a:lnTo>
                <a:lnTo>
                  <a:pt x="707" y="352"/>
                </a:lnTo>
                <a:lnTo>
                  <a:pt x="713" y="348"/>
                </a:lnTo>
                <a:lnTo>
                  <a:pt x="720" y="344"/>
                </a:lnTo>
                <a:lnTo>
                  <a:pt x="734" y="333"/>
                </a:lnTo>
                <a:lnTo>
                  <a:pt x="742" y="329"/>
                </a:lnTo>
                <a:lnTo>
                  <a:pt x="750" y="325"/>
                </a:lnTo>
                <a:lnTo>
                  <a:pt x="754" y="324"/>
                </a:lnTo>
                <a:lnTo>
                  <a:pt x="758" y="323"/>
                </a:lnTo>
                <a:lnTo>
                  <a:pt x="762" y="323"/>
                </a:lnTo>
                <a:lnTo>
                  <a:pt x="766" y="323"/>
                </a:lnTo>
                <a:lnTo>
                  <a:pt x="771" y="324"/>
                </a:lnTo>
                <a:lnTo>
                  <a:pt x="775" y="325"/>
                </a:lnTo>
                <a:lnTo>
                  <a:pt x="780" y="327"/>
                </a:lnTo>
                <a:lnTo>
                  <a:pt x="785" y="330"/>
                </a:lnTo>
                <a:lnTo>
                  <a:pt x="788" y="332"/>
                </a:lnTo>
                <a:lnTo>
                  <a:pt x="792" y="335"/>
                </a:lnTo>
                <a:lnTo>
                  <a:pt x="795" y="339"/>
                </a:lnTo>
                <a:lnTo>
                  <a:pt x="799" y="343"/>
                </a:lnTo>
                <a:lnTo>
                  <a:pt x="804" y="351"/>
                </a:lnTo>
                <a:lnTo>
                  <a:pt x="809" y="360"/>
                </a:lnTo>
                <a:lnTo>
                  <a:pt x="811" y="365"/>
                </a:lnTo>
                <a:lnTo>
                  <a:pt x="813" y="370"/>
                </a:lnTo>
                <a:lnTo>
                  <a:pt x="815" y="380"/>
                </a:lnTo>
                <a:lnTo>
                  <a:pt x="817" y="390"/>
                </a:lnTo>
                <a:lnTo>
                  <a:pt x="818" y="395"/>
                </a:lnTo>
                <a:lnTo>
                  <a:pt x="818" y="401"/>
                </a:lnTo>
                <a:lnTo>
                  <a:pt x="818" y="412"/>
                </a:lnTo>
                <a:lnTo>
                  <a:pt x="816" y="422"/>
                </a:lnTo>
                <a:lnTo>
                  <a:pt x="814" y="433"/>
                </a:lnTo>
                <a:lnTo>
                  <a:pt x="811" y="443"/>
                </a:lnTo>
                <a:lnTo>
                  <a:pt x="809" y="447"/>
                </a:lnTo>
                <a:lnTo>
                  <a:pt x="806" y="452"/>
                </a:lnTo>
                <a:lnTo>
                  <a:pt x="803" y="456"/>
                </a:lnTo>
                <a:lnTo>
                  <a:pt x="800" y="460"/>
                </a:lnTo>
                <a:lnTo>
                  <a:pt x="797" y="464"/>
                </a:lnTo>
                <a:lnTo>
                  <a:pt x="794" y="468"/>
                </a:lnTo>
                <a:lnTo>
                  <a:pt x="790" y="473"/>
                </a:lnTo>
                <a:lnTo>
                  <a:pt x="786" y="476"/>
                </a:lnTo>
                <a:lnTo>
                  <a:pt x="781" y="478"/>
                </a:lnTo>
                <a:lnTo>
                  <a:pt x="777" y="480"/>
                </a:lnTo>
                <a:lnTo>
                  <a:pt x="773" y="481"/>
                </a:lnTo>
                <a:lnTo>
                  <a:pt x="768" y="482"/>
                </a:lnTo>
                <a:lnTo>
                  <a:pt x="764" y="482"/>
                </a:lnTo>
                <a:lnTo>
                  <a:pt x="760" y="482"/>
                </a:lnTo>
                <a:lnTo>
                  <a:pt x="752" y="479"/>
                </a:lnTo>
                <a:lnTo>
                  <a:pt x="744" y="476"/>
                </a:lnTo>
                <a:lnTo>
                  <a:pt x="736" y="470"/>
                </a:lnTo>
                <a:lnTo>
                  <a:pt x="721" y="459"/>
                </a:lnTo>
                <a:lnTo>
                  <a:pt x="714" y="454"/>
                </a:lnTo>
                <a:lnTo>
                  <a:pt x="708" y="450"/>
                </a:lnTo>
                <a:lnTo>
                  <a:pt x="705" y="449"/>
                </a:lnTo>
                <a:lnTo>
                  <a:pt x="702" y="447"/>
                </a:lnTo>
                <a:lnTo>
                  <a:pt x="699" y="447"/>
                </a:lnTo>
                <a:lnTo>
                  <a:pt x="696" y="446"/>
                </a:lnTo>
                <a:lnTo>
                  <a:pt x="692" y="446"/>
                </a:lnTo>
                <a:lnTo>
                  <a:pt x="690" y="447"/>
                </a:lnTo>
                <a:lnTo>
                  <a:pt x="687" y="449"/>
                </a:lnTo>
                <a:lnTo>
                  <a:pt x="685" y="451"/>
                </a:lnTo>
                <a:lnTo>
                  <a:pt x="683" y="454"/>
                </a:lnTo>
                <a:lnTo>
                  <a:pt x="681" y="457"/>
                </a:lnTo>
                <a:lnTo>
                  <a:pt x="679" y="462"/>
                </a:lnTo>
                <a:lnTo>
                  <a:pt x="677" y="467"/>
                </a:lnTo>
                <a:lnTo>
                  <a:pt x="677" y="663"/>
                </a:lnTo>
                <a:lnTo>
                  <a:pt x="405" y="6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5025173" y="1484313"/>
            <a:ext cx="1941519" cy="1238655"/>
          </a:xfrm>
          <a:custGeom>
            <a:avLst/>
            <a:gdLst>
              <a:gd name="T0" fmla="*/ 538 w 817"/>
              <a:gd name="T1" fmla="*/ 518 h 521"/>
              <a:gd name="T2" fmla="*/ 527 w 817"/>
              <a:gd name="T3" fmla="*/ 511 h 521"/>
              <a:gd name="T4" fmla="*/ 524 w 817"/>
              <a:gd name="T5" fmla="*/ 502 h 521"/>
              <a:gd name="T6" fmla="*/ 530 w 817"/>
              <a:gd name="T7" fmla="*/ 486 h 521"/>
              <a:gd name="T8" fmla="*/ 551 w 817"/>
              <a:gd name="T9" fmla="*/ 454 h 521"/>
              <a:gd name="T10" fmla="*/ 557 w 817"/>
              <a:gd name="T11" fmla="*/ 438 h 521"/>
              <a:gd name="T12" fmla="*/ 556 w 817"/>
              <a:gd name="T13" fmla="*/ 422 h 521"/>
              <a:gd name="T14" fmla="*/ 553 w 817"/>
              <a:gd name="T15" fmla="*/ 413 h 521"/>
              <a:gd name="T16" fmla="*/ 545 w 817"/>
              <a:gd name="T17" fmla="*/ 402 h 521"/>
              <a:gd name="T18" fmla="*/ 528 w 817"/>
              <a:gd name="T19" fmla="*/ 390 h 521"/>
              <a:gd name="T20" fmla="*/ 513 w 817"/>
              <a:gd name="T21" fmla="*/ 384 h 521"/>
              <a:gd name="T22" fmla="*/ 489 w 817"/>
              <a:gd name="T23" fmla="*/ 380 h 521"/>
              <a:gd name="T24" fmla="*/ 453 w 817"/>
              <a:gd name="T25" fmla="*/ 382 h 521"/>
              <a:gd name="T26" fmla="*/ 432 w 817"/>
              <a:gd name="T27" fmla="*/ 390 h 521"/>
              <a:gd name="T28" fmla="*/ 418 w 817"/>
              <a:gd name="T29" fmla="*/ 400 h 521"/>
              <a:gd name="T30" fmla="*/ 406 w 817"/>
              <a:gd name="T31" fmla="*/ 413 h 521"/>
              <a:gd name="T32" fmla="*/ 401 w 817"/>
              <a:gd name="T33" fmla="*/ 427 h 521"/>
              <a:gd name="T34" fmla="*/ 400 w 817"/>
              <a:gd name="T35" fmla="*/ 440 h 521"/>
              <a:gd name="T36" fmla="*/ 406 w 817"/>
              <a:gd name="T37" fmla="*/ 456 h 521"/>
              <a:gd name="T38" fmla="*/ 420 w 817"/>
              <a:gd name="T39" fmla="*/ 479 h 521"/>
              <a:gd name="T40" fmla="*/ 431 w 817"/>
              <a:gd name="T41" fmla="*/ 497 h 521"/>
              <a:gd name="T42" fmla="*/ 431 w 817"/>
              <a:gd name="T43" fmla="*/ 505 h 521"/>
              <a:gd name="T44" fmla="*/ 427 w 817"/>
              <a:gd name="T45" fmla="*/ 513 h 521"/>
              <a:gd name="T46" fmla="*/ 416 w 817"/>
              <a:gd name="T47" fmla="*/ 519 h 521"/>
              <a:gd name="T48" fmla="*/ 141 w 817"/>
              <a:gd name="T49" fmla="*/ 324 h 521"/>
              <a:gd name="T50" fmla="*/ 130 w 817"/>
              <a:gd name="T51" fmla="*/ 306 h 521"/>
              <a:gd name="T52" fmla="*/ 123 w 817"/>
              <a:gd name="T53" fmla="*/ 304 h 521"/>
              <a:gd name="T54" fmla="*/ 110 w 817"/>
              <a:gd name="T55" fmla="*/ 309 h 521"/>
              <a:gd name="T56" fmla="*/ 82 w 817"/>
              <a:gd name="T57" fmla="*/ 329 h 521"/>
              <a:gd name="T58" fmla="*/ 70 w 817"/>
              <a:gd name="T59" fmla="*/ 336 h 521"/>
              <a:gd name="T60" fmla="*/ 54 w 817"/>
              <a:gd name="T61" fmla="*/ 340 h 521"/>
              <a:gd name="T62" fmla="*/ 41 w 817"/>
              <a:gd name="T63" fmla="*/ 338 h 521"/>
              <a:gd name="T64" fmla="*/ 24 w 817"/>
              <a:gd name="T65" fmla="*/ 326 h 521"/>
              <a:gd name="T66" fmla="*/ 12 w 817"/>
              <a:gd name="T67" fmla="*/ 310 h 521"/>
              <a:gd name="T68" fmla="*/ 4 w 817"/>
              <a:gd name="T69" fmla="*/ 291 h 521"/>
              <a:gd name="T70" fmla="*/ 0 w 817"/>
              <a:gd name="T71" fmla="*/ 270 h 521"/>
              <a:gd name="T72" fmla="*/ 3 w 817"/>
              <a:gd name="T73" fmla="*/ 238 h 521"/>
              <a:gd name="T74" fmla="*/ 9 w 817"/>
              <a:gd name="T75" fmla="*/ 218 h 521"/>
              <a:gd name="T76" fmla="*/ 19 w 817"/>
              <a:gd name="T77" fmla="*/ 201 h 521"/>
              <a:gd name="T78" fmla="*/ 33 w 817"/>
              <a:gd name="T79" fmla="*/ 188 h 521"/>
              <a:gd name="T80" fmla="*/ 47 w 817"/>
              <a:gd name="T81" fmla="*/ 182 h 521"/>
              <a:gd name="T82" fmla="*/ 60 w 817"/>
              <a:gd name="T83" fmla="*/ 181 h 521"/>
              <a:gd name="T84" fmla="*/ 76 w 817"/>
              <a:gd name="T85" fmla="*/ 187 h 521"/>
              <a:gd name="T86" fmla="*/ 98 w 817"/>
              <a:gd name="T87" fmla="*/ 202 h 521"/>
              <a:gd name="T88" fmla="*/ 116 w 817"/>
              <a:gd name="T89" fmla="*/ 213 h 521"/>
              <a:gd name="T90" fmla="*/ 125 w 817"/>
              <a:gd name="T91" fmla="*/ 214 h 521"/>
              <a:gd name="T92" fmla="*/ 132 w 817"/>
              <a:gd name="T93" fmla="*/ 210 h 521"/>
              <a:gd name="T94" fmla="*/ 141 w 817"/>
              <a:gd name="T95" fmla="*/ 194 h 521"/>
              <a:gd name="T96" fmla="*/ 817 w 817"/>
              <a:gd name="T97" fmla="*/ 521 h 52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17"/>
              <a:gd name="T148" fmla="*/ 0 h 521"/>
              <a:gd name="T149" fmla="*/ 817 w 817"/>
              <a:gd name="T150" fmla="*/ 521 h 52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17" h="521">
                <a:moveTo>
                  <a:pt x="817" y="521"/>
                </a:moveTo>
                <a:lnTo>
                  <a:pt x="546" y="521"/>
                </a:lnTo>
                <a:lnTo>
                  <a:pt x="538" y="518"/>
                </a:lnTo>
                <a:lnTo>
                  <a:pt x="533" y="516"/>
                </a:lnTo>
                <a:lnTo>
                  <a:pt x="528" y="512"/>
                </a:lnTo>
                <a:lnTo>
                  <a:pt x="527" y="511"/>
                </a:lnTo>
                <a:lnTo>
                  <a:pt x="526" y="509"/>
                </a:lnTo>
                <a:lnTo>
                  <a:pt x="524" y="506"/>
                </a:lnTo>
                <a:lnTo>
                  <a:pt x="524" y="502"/>
                </a:lnTo>
                <a:lnTo>
                  <a:pt x="524" y="498"/>
                </a:lnTo>
                <a:lnTo>
                  <a:pt x="525" y="494"/>
                </a:lnTo>
                <a:lnTo>
                  <a:pt x="530" y="486"/>
                </a:lnTo>
                <a:lnTo>
                  <a:pt x="537" y="476"/>
                </a:lnTo>
                <a:lnTo>
                  <a:pt x="547" y="463"/>
                </a:lnTo>
                <a:lnTo>
                  <a:pt x="551" y="454"/>
                </a:lnTo>
                <a:lnTo>
                  <a:pt x="555" y="447"/>
                </a:lnTo>
                <a:lnTo>
                  <a:pt x="557" y="441"/>
                </a:lnTo>
                <a:lnTo>
                  <a:pt x="557" y="438"/>
                </a:lnTo>
                <a:lnTo>
                  <a:pt x="558" y="434"/>
                </a:lnTo>
                <a:lnTo>
                  <a:pt x="558" y="428"/>
                </a:lnTo>
                <a:lnTo>
                  <a:pt x="556" y="422"/>
                </a:lnTo>
                <a:lnTo>
                  <a:pt x="556" y="419"/>
                </a:lnTo>
                <a:lnTo>
                  <a:pt x="555" y="417"/>
                </a:lnTo>
                <a:lnTo>
                  <a:pt x="553" y="413"/>
                </a:lnTo>
                <a:lnTo>
                  <a:pt x="551" y="409"/>
                </a:lnTo>
                <a:lnTo>
                  <a:pt x="548" y="405"/>
                </a:lnTo>
                <a:lnTo>
                  <a:pt x="545" y="402"/>
                </a:lnTo>
                <a:lnTo>
                  <a:pt x="541" y="399"/>
                </a:lnTo>
                <a:lnTo>
                  <a:pt x="533" y="393"/>
                </a:lnTo>
                <a:lnTo>
                  <a:pt x="528" y="390"/>
                </a:lnTo>
                <a:lnTo>
                  <a:pt x="523" y="388"/>
                </a:lnTo>
                <a:lnTo>
                  <a:pt x="518" y="386"/>
                </a:lnTo>
                <a:lnTo>
                  <a:pt x="513" y="384"/>
                </a:lnTo>
                <a:lnTo>
                  <a:pt x="501" y="381"/>
                </a:lnTo>
                <a:lnTo>
                  <a:pt x="495" y="380"/>
                </a:lnTo>
                <a:lnTo>
                  <a:pt x="489" y="380"/>
                </a:lnTo>
                <a:lnTo>
                  <a:pt x="477" y="379"/>
                </a:lnTo>
                <a:lnTo>
                  <a:pt x="465" y="380"/>
                </a:lnTo>
                <a:lnTo>
                  <a:pt x="453" y="382"/>
                </a:lnTo>
                <a:lnTo>
                  <a:pt x="442" y="385"/>
                </a:lnTo>
                <a:lnTo>
                  <a:pt x="437" y="388"/>
                </a:lnTo>
                <a:lnTo>
                  <a:pt x="432" y="390"/>
                </a:lnTo>
                <a:lnTo>
                  <a:pt x="427" y="393"/>
                </a:lnTo>
                <a:lnTo>
                  <a:pt x="422" y="396"/>
                </a:lnTo>
                <a:lnTo>
                  <a:pt x="418" y="400"/>
                </a:lnTo>
                <a:lnTo>
                  <a:pt x="413" y="404"/>
                </a:lnTo>
                <a:lnTo>
                  <a:pt x="410" y="408"/>
                </a:lnTo>
                <a:lnTo>
                  <a:pt x="406" y="413"/>
                </a:lnTo>
                <a:lnTo>
                  <a:pt x="404" y="417"/>
                </a:lnTo>
                <a:lnTo>
                  <a:pt x="402" y="422"/>
                </a:lnTo>
                <a:lnTo>
                  <a:pt x="401" y="427"/>
                </a:lnTo>
                <a:lnTo>
                  <a:pt x="400" y="431"/>
                </a:lnTo>
                <a:lnTo>
                  <a:pt x="400" y="435"/>
                </a:lnTo>
                <a:lnTo>
                  <a:pt x="400" y="440"/>
                </a:lnTo>
                <a:lnTo>
                  <a:pt x="401" y="444"/>
                </a:lnTo>
                <a:lnTo>
                  <a:pt x="402" y="448"/>
                </a:lnTo>
                <a:lnTo>
                  <a:pt x="406" y="456"/>
                </a:lnTo>
                <a:lnTo>
                  <a:pt x="410" y="464"/>
                </a:lnTo>
                <a:lnTo>
                  <a:pt x="415" y="472"/>
                </a:lnTo>
                <a:lnTo>
                  <a:pt x="420" y="479"/>
                </a:lnTo>
                <a:lnTo>
                  <a:pt x="424" y="485"/>
                </a:lnTo>
                <a:lnTo>
                  <a:pt x="428" y="491"/>
                </a:lnTo>
                <a:lnTo>
                  <a:pt x="431" y="497"/>
                </a:lnTo>
                <a:lnTo>
                  <a:pt x="431" y="500"/>
                </a:lnTo>
                <a:lnTo>
                  <a:pt x="432" y="503"/>
                </a:lnTo>
                <a:lnTo>
                  <a:pt x="431" y="505"/>
                </a:lnTo>
                <a:lnTo>
                  <a:pt x="431" y="508"/>
                </a:lnTo>
                <a:lnTo>
                  <a:pt x="429" y="510"/>
                </a:lnTo>
                <a:lnTo>
                  <a:pt x="427" y="513"/>
                </a:lnTo>
                <a:lnTo>
                  <a:pt x="424" y="515"/>
                </a:lnTo>
                <a:lnTo>
                  <a:pt x="421" y="517"/>
                </a:lnTo>
                <a:lnTo>
                  <a:pt x="416" y="519"/>
                </a:lnTo>
                <a:lnTo>
                  <a:pt x="411" y="521"/>
                </a:lnTo>
                <a:lnTo>
                  <a:pt x="141" y="521"/>
                </a:lnTo>
                <a:lnTo>
                  <a:pt x="141" y="324"/>
                </a:lnTo>
                <a:lnTo>
                  <a:pt x="137" y="314"/>
                </a:lnTo>
                <a:lnTo>
                  <a:pt x="133" y="308"/>
                </a:lnTo>
                <a:lnTo>
                  <a:pt x="130" y="306"/>
                </a:lnTo>
                <a:lnTo>
                  <a:pt x="128" y="305"/>
                </a:lnTo>
                <a:lnTo>
                  <a:pt x="125" y="304"/>
                </a:lnTo>
                <a:lnTo>
                  <a:pt x="123" y="304"/>
                </a:lnTo>
                <a:lnTo>
                  <a:pt x="120" y="305"/>
                </a:lnTo>
                <a:lnTo>
                  <a:pt x="116" y="306"/>
                </a:lnTo>
                <a:lnTo>
                  <a:pt x="110" y="309"/>
                </a:lnTo>
                <a:lnTo>
                  <a:pt x="103" y="313"/>
                </a:lnTo>
                <a:lnTo>
                  <a:pt x="96" y="318"/>
                </a:lnTo>
                <a:lnTo>
                  <a:pt x="82" y="329"/>
                </a:lnTo>
                <a:lnTo>
                  <a:pt x="78" y="331"/>
                </a:lnTo>
                <a:lnTo>
                  <a:pt x="74" y="334"/>
                </a:lnTo>
                <a:lnTo>
                  <a:pt x="70" y="336"/>
                </a:lnTo>
                <a:lnTo>
                  <a:pt x="66" y="337"/>
                </a:lnTo>
                <a:lnTo>
                  <a:pt x="58" y="340"/>
                </a:lnTo>
                <a:lnTo>
                  <a:pt x="54" y="340"/>
                </a:lnTo>
                <a:lnTo>
                  <a:pt x="50" y="340"/>
                </a:lnTo>
                <a:lnTo>
                  <a:pt x="45" y="339"/>
                </a:lnTo>
                <a:lnTo>
                  <a:pt x="41" y="338"/>
                </a:lnTo>
                <a:lnTo>
                  <a:pt x="37" y="336"/>
                </a:lnTo>
                <a:lnTo>
                  <a:pt x="32" y="334"/>
                </a:lnTo>
                <a:lnTo>
                  <a:pt x="24" y="326"/>
                </a:lnTo>
                <a:lnTo>
                  <a:pt x="21" y="322"/>
                </a:lnTo>
                <a:lnTo>
                  <a:pt x="18" y="318"/>
                </a:lnTo>
                <a:lnTo>
                  <a:pt x="12" y="310"/>
                </a:lnTo>
                <a:lnTo>
                  <a:pt x="10" y="305"/>
                </a:lnTo>
                <a:lnTo>
                  <a:pt x="7" y="300"/>
                </a:lnTo>
                <a:lnTo>
                  <a:pt x="4" y="291"/>
                </a:lnTo>
                <a:lnTo>
                  <a:pt x="3" y="285"/>
                </a:lnTo>
                <a:lnTo>
                  <a:pt x="2" y="280"/>
                </a:lnTo>
                <a:lnTo>
                  <a:pt x="0" y="270"/>
                </a:lnTo>
                <a:lnTo>
                  <a:pt x="0" y="259"/>
                </a:lnTo>
                <a:lnTo>
                  <a:pt x="1" y="248"/>
                </a:lnTo>
                <a:lnTo>
                  <a:pt x="3" y="238"/>
                </a:lnTo>
                <a:lnTo>
                  <a:pt x="5" y="228"/>
                </a:lnTo>
                <a:lnTo>
                  <a:pt x="7" y="223"/>
                </a:lnTo>
                <a:lnTo>
                  <a:pt x="9" y="218"/>
                </a:lnTo>
                <a:lnTo>
                  <a:pt x="14" y="209"/>
                </a:lnTo>
                <a:lnTo>
                  <a:pt x="17" y="205"/>
                </a:lnTo>
                <a:lnTo>
                  <a:pt x="19" y="201"/>
                </a:lnTo>
                <a:lnTo>
                  <a:pt x="26" y="193"/>
                </a:lnTo>
                <a:lnTo>
                  <a:pt x="30" y="190"/>
                </a:lnTo>
                <a:lnTo>
                  <a:pt x="33" y="188"/>
                </a:lnTo>
                <a:lnTo>
                  <a:pt x="38" y="185"/>
                </a:lnTo>
                <a:lnTo>
                  <a:pt x="43" y="183"/>
                </a:lnTo>
                <a:lnTo>
                  <a:pt x="47" y="182"/>
                </a:lnTo>
                <a:lnTo>
                  <a:pt x="52" y="181"/>
                </a:lnTo>
                <a:lnTo>
                  <a:pt x="56" y="181"/>
                </a:lnTo>
                <a:lnTo>
                  <a:pt x="60" y="181"/>
                </a:lnTo>
                <a:lnTo>
                  <a:pt x="64" y="182"/>
                </a:lnTo>
                <a:lnTo>
                  <a:pt x="68" y="183"/>
                </a:lnTo>
                <a:lnTo>
                  <a:pt x="76" y="187"/>
                </a:lnTo>
                <a:lnTo>
                  <a:pt x="84" y="191"/>
                </a:lnTo>
                <a:lnTo>
                  <a:pt x="91" y="196"/>
                </a:lnTo>
                <a:lnTo>
                  <a:pt x="98" y="202"/>
                </a:lnTo>
                <a:lnTo>
                  <a:pt x="104" y="206"/>
                </a:lnTo>
                <a:lnTo>
                  <a:pt x="110" y="210"/>
                </a:lnTo>
                <a:lnTo>
                  <a:pt x="116" y="213"/>
                </a:lnTo>
                <a:lnTo>
                  <a:pt x="120" y="214"/>
                </a:lnTo>
                <a:lnTo>
                  <a:pt x="123" y="214"/>
                </a:lnTo>
                <a:lnTo>
                  <a:pt x="125" y="214"/>
                </a:lnTo>
                <a:lnTo>
                  <a:pt x="128" y="213"/>
                </a:lnTo>
                <a:lnTo>
                  <a:pt x="130" y="212"/>
                </a:lnTo>
                <a:lnTo>
                  <a:pt x="132" y="210"/>
                </a:lnTo>
                <a:lnTo>
                  <a:pt x="137" y="204"/>
                </a:lnTo>
                <a:lnTo>
                  <a:pt x="139" y="200"/>
                </a:lnTo>
                <a:lnTo>
                  <a:pt x="141" y="194"/>
                </a:lnTo>
                <a:lnTo>
                  <a:pt x="141" y="0"/>
                </a:lnTo>
                <a:lnTo>
                  <a:pt x="817" y="0"/>
                </a:lnTo>
                <a:lnTo>
                  <a:pt x="817" y="52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426446" y="1484313"/>
            <a:ext cx="1932876" cy="1238655"/>
          </a:xfrm>
          <a:custGeom>
            <a:avLst/>
            <a:gdLst>
              <a:gd name="T0" fmla="*/ 133 w 814"/>
              <a:gd name="T1" fmla="*/ 309 h 521"/>
              <a:gd name="T2" fmla="*/ 123 w 814"/>
              <a:gd name="T3" fmla="*/ 304 h 521"/>
              <a:gd name="T4" fmla="*/ 105 w 814"/>
              <a:gd name="T5" fmla="*/ 312 h 521"/>
              <a:gd name="T6" fmla="*/ 76 w 814"/>
              <a:gd name="T7" fmla="*/ 333 h 521"/>
              <a:gd name="T8" fmla="*/ 51 w 814"/>
              <a:gd name="T9" fmla="*/ 340 h 521"/>
              <a:gd name="T10" fmla="*/ 34 w 814"/>
              <a:gd name="T11" fmla="*/ 334 h 521"/>
              <a:gd name="T12" fmla="*/ 12 w 814"/>
              <a:gd name="T13" fmla="*/ 310 h 521"/>
              <a:gd name="T14" fmla="*/ 3 w 814"/>
              <a:gd name="T15" fmla="*/ 285 h 521"/>
              <a:gd name="T16" fmla="*/ 1 w 814"/>
              <a:gd name="T17" fmla="*/ 248 h 521"/>
              <a:gd name="T18" fmla="*/ 9 w 814"/>
              <a:gd name="T19" fmla="*/ 218 h 521"/>
              <a:gd name="T20" fmla="*/ 26 w 814"/>
              <a:gd name="T21" fmla="*/ 193 h 521"/>
              <a:gd name="T22" fmla="*/ 44 w 814"/>
              <a:gd name="T23" fmla="*/ 183 h 521"/>
              <a:gd name="T24" fmla="*/ 61 w 814"/>
              <a:gd name="T25" fmla="*/ 181 h 521"/>
              <a:gd name="T26" fmla="*/ 85 w 814"/>
              <a:gd name="T27" fmla="*/ 191 h 521"/>
              <a:gd name="T28" fmla="*/ 112 w 814"/>
              <a:gd name="T29" fmla="*/ 210 h 521"/>
              <a:gd name="T30" fmla="*/ 126 w 814"/>
              <a:gd name="T31" fmla="*/ 214 h 521"/>
              <a:gd name="T32" fmla="*/ 136 w 814"/>
              <a:gd name="T33" fmla="*/ 207 h 521"/>
              <a:gd name="T34" fmla="*/ 142 w 814"/>
              <a:gd name="T35" fmla="*/ 0 h 521"/>
              <a:gd name="T36" fmla="*/ 810 w 814"/>
              <a:gd name="T37" fmla="*/ 204 h 521"/>
              <a:gd name="T38" fmla="*/ 801 w 814"/>
              <a:gd name="T39" fmla="*/ 213 h 521"/>
              <a:gd name="T40" fmla="*/ 789 w 814"/>
              <a:gd name="T41" fmla="*/ 213 h 521"/>
              <a:gd name="T42" fmla="*/ 757 w 814"/>
              <a:gd name="T43" fmla="*/ 191 h 521"/>
              <a:gd name="T44" fmla="*/ 737 w 814"/>
              <a:gd name="T45" fmla="*/ 182 h 521"/>
              <a:gd name="T46" fmla="*/ 720 w 814"/>
              <a:gd name="T47" fmla="*/ 182 h 521"/>
              <a:gd name="T48" fmla="*/ 702 w 814"/>
              <a:gd name="T49" fmla="*/ 190 h 521"/>
              <a:gd name="T50" fmla="*/ 687 w 814"/>
              <a:gd name="T51" fmla="*/ 209 h 521"/>
              <a:gd name="T52" fmla="*/ 675 w 814"/>
              <a:gd name="T53" fmla="*/ 238 h 521"/>
              <a:gd name="T54" fmla="*/ 673 w 814"/>
              <a:gd name="T55" fmla="*/ 270 h 521"/>
              <a:gd name="T56" fmla="*/ 682 w 814"/>
              <a:gd name="T57" fmla="*/ 305 h 521"/>
              <a:gd name="T58" fmla="*/ 694 w 814"/>
              <a:gd name="T59" fmla="*/ 322 h 521"/>
              <a:gd name="T60" fmla="*/ 710 w 814"/>
              <a:gd name="T61" fmla="*/ 336 h 521"/>
              <a:gd name="T62" fmla="*/ 727 w 814"/>
              <a:gd name="T63" fmla="*/ 340 h 521"/>
              <a:gd name="T64" fmla="*/ 755 w 814"/>
              <a:gd name="T65" fmla="*/ 329 h 521"/>
              <a:gd name="T66" fmla="*/ 783 w 814"/>
              <a:gd name="T67" fmla="*/ 308 h 521"/>
              <a:gd name="T68" fmla="*/ 801 w 814"/>
              <a:gd name="T69" fmla="*/ 305 h 521"/>
              <a:gd name="T70" fmla="*/ 810 w 814"/>
              <a:gd name="T71" fmla="*/ 315 h 521"/>
              <a:gd name="T72" fmla="*/ 544 w 814"/>
              <a:gd name="T73" fmla="*/ 521 h 521"/>
              <a:gd name="T74" fmla="*/ 524 w 814"/>
              <a:gd name="T75" fmla="*/ 511 h 521"/>
              <a:gd name="T76" fmla="*/ 522 w 814"/>
              <a:gd name="T77" fmla="*/ 500 h 521"/>
              <a:gd name="T78" fmla="*/ 534 w 814"/>
              <a:gd name="T79" fmla="*/ 478 h 521"/>
              <a:gd name="T80" fmla="*/ 554 w 814"/>
              <a:gd name="T81" fmla="*/ 446 h 521"/>
              <a:gd name="T82" fmla="*/ 557 w 814"/>
              <a:gd name="T83" fmla="*/ 425 h 521"/>
              <a:gd name="T84" fmla="*/ 544 w 814"/>
              <a:gd name="T85" fmla="*/ 404 h 521"/>
              <a:gd name="T86" fmla="*/ 522 w 814"/>
              <a:gd name="T87" fmla="*/ 389 h 521"/>
              <a:gd name="T88" fmla="*/ 497 w 814"/>
              <a:gd name="T89" fmla="*/ 381 h 521"/>
              <a:gd name="T90" fmla="*/ 455 w 814"/>
              <a:gd name="T91" fmla="*/ 382 h 521"/>
              <a:gd name="T92" fmla="*/ 426 w 814"/>
              <a:gd name="T93" fmla="*/ 393 h 521"/>
              <a:gd name="T94" fmla="*/ 408 w 814"/>
              <a:gd name="T95" fmla="*/ 409 h 521"/>
              <a:gd name="T96" fmla="*/ 399 w 814"/>
              <a:gd name="T97" fmla="*/ 427 h 521"/>
              <a:gd name="T98" fmla="*/ 399 w 814"/>
              <a:gd name="T99" fmla="*/ 444 h 521"/>
              <a:gd name="T100" fmla="*/ 414 w 814"/>
              <a:gd name="T101" fmla="*/ 472 h 521"/>
              <a:gd name="T102" fmla="*/ 430 w 814"/>
              <a:gd name="T103" fmla="*/ 497 h 521"/>
              <a:gd name="T104" fmla="*/ 430 w 814"/>
              <a:gd name="T105" fmla="*/ 508 h 521"/>
              <a:gd name="T106" fmla="*/ 420 w 814"/>
              <a:gd name="T107" fmla="*/ 517 h 521"/>
              <a:gd name="T108" fmla="*/ 142 w 814"/>
              <a:gd name="T109" fmla="*/ 326 h 52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4"/>
              <a:gd name="T166" fmla="*/ 0 h 521"/>
              <a:gd name="T167" fmla="*/ 814 w 814"/>
              <a:gd name="T168" fmla="*/ 521 h 521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4" h="521">
                <a:moveTo>
                  <a:pt x="142" y="326"/>
                </a:moveTo>
                <a:lnTo>
                  <a:pt x="138" y="316"/>
                </a:lnTo>
                <a:lnTo>
                  <a:pt x="136" y="312"/>
                </a:lnTo>
                <a:lnTo>
                  <a:pt x="133" y="309"/>
                </a:lnTo>
                <a:lnTo>
                  <a:pt x="131" y="307"/>
                </a:lnTo>
                <a:lnTo>
                  <a:pt x="129" y="305"/>
                </a:lnTo>
                <a:lnTo>
                  <a:pt x="126" y="304"/>
                </a:lnTo>
                <a:lnTo>
                  <a:pt x="123" y="304"/>
                </a:lnTo>
                <a:lnTo>
                  <a:pt x="121" y="305"/>
                </a:lnTo>
                <a:lnTo>
                  <a:pt x="118" y="305"/>
                </a:lnTo>
                <a:lnTo>
                  <a:pt x="112" y="308"/>
                </a:lnTo>
                <a:lnTo>
                  <a:pt x="105" y="312"/>
                </a:lnTo>
                <a:lnTo>
                  <a:pt x="98" y="317"/>
                </a:lnTo>
                <a:lnTo>
                  <a:pt x="91" y="323"/>
                </a:lnTo>
                <a:lnTo>
                  <a:pt x="83" y="329"/>
                </a:lnTo>
                <a:lnTo>
                  <a:pt x="76" y="333"/>
                </a:lnTo>
                <a:lnTo>
                  <a:pt x="68" y="337"/>
                </a:lnTo>
                <a:lnTo>
                  <a:pt x="59" y="340"/>
                </a:lnTo>
                <a:lnTo>
                  <a:pt x="55" y="340"/>
                </a:lnTo>
                <a:lnTo>
                  <a:pt x="51" y="340"/>
                </a:lnTo>
                <a:lnTo>
                  <a:pt x="47" y="339"/>
                </a:lnTo>
                <a:lnTo>
                  <a:pt x="42" y="338"/>
                </a:lnTo>
                <a:lnTo>
                  <a:pt x="38" y="336"/>
                </a:lnTo>
                <a:lnTo>
                  <a:pt x="34" y="334"/>
                </a:lnTo>
                <a:lnTo>
                  <a:pt x="25" y="326"/>
                </a:lnTo>
                <a:lnTo>
                  <a:pt x="21" y="322"/>
                </a:lnTo>
                <a:lnTo>
                  <a:pt x="18" y="318"/>
                </a:lnTo>
                <a:lnTo>
                  <a:pt x="12" y="310"/>
                </a:lnTo>
                <a:lnTo>
                  <a:pt x="10" y="305"/>
                </a:lnTo>
                <a:lnTo>
                  <a:pt x="8" y="300"/>
                </a:lnTo>
                <a:lnTo>
                  <a:pt x="4" y="291"/>
                </a:lnTo>
                <a:lnTo>
                  <a:pt x="3" y="285"/>
                </a:lnTo>
                <a:lnTo>
                  <a:pt x="2" y="280"/>
                </a:lnTo>
                <a:lnTo>
                  <a:pt x="0" y="270"/>
                </a:lnTo>
                <a:lnTo>
                  <a:pt x="0" y="259"/>
                </a:lnTo>
                <a:lnTo>
                  <a:pt x="1" y="248"/>
                </a:lnTo>
                <a:lnTo>
                  <a:pt x="3" y="238"/>
                </a:lnTo>
                <a:lnTo>
                  <a:pt x="6" y="228"/>
                </a:lnTo>
                <a:lnTo>
                  <a:pt x="7" y="223"/>
                </a:lnTo>
                <a:lnTo>
                  <a:pt x="9" y="218"/>
                </a:lnTo>
                <a:lnTo>
                  <a:pt x="14" y="209"/>
                </a:lnTo>
                <a:lnTo>
                  <a:pt x="17" y="205"/>
                </a:lnTo>
                <a:lnTo>
                  <a:pt x="20" y="201"/>
                </a:lnTo>
                <a:lnTo>
                  <a:pt x="26" y="193"/>
                </a:lnTo>
                <a:lnTo>
                  <a:pt x="30" y="190"/>
                </a:lnTo>
                <a:lnTo>
                  <a:pt x="35" y="188"/>
                </a:lnTo>
                <a:lnTo>
                  <a:pt x="39" y="185"/>
                </a:lnTo>
                <a:lnTo>
                  <a:pt x="44" y="183"/>
                </a:lnTo>
                <a:lnTo>
                  <a:pt x="48" y="182"/>
                </a:lnTo>
                <a:lnTo>
                  <a:pt x="53" y="181"/>
                </a:lnTo>
                <a:lnTo>
                  <a:pt x="57" y="181"/>
                </a:lnTo>
                <a:lnTo>
                  <a:pt x="61" y="181"/>
                </a:lnTo>
                <a:lnTo>
                  <a:pt x="66" y="182"/>
                </a:lnTo>
                <a:lnTo>
                  <a:pt x="70" y="183"/>
                </a:lnTo>
                <a:lnTo>
                  <a:pt x="78" y="187"/>
                </a:lnTo>
                <a:lnTo>
                  <a:pt x="85" y="191"/>
                </a:lnTo>
                <a:lnTo>
                  <a:pt x="92" y="196"/>
                </a:lnTo>
                <a:lnTo>
                  <a:pt x="99" y="202"/>
                </a:lnTo>
                <a:lnTo>
                  <a:pt x="106" y="206"/>
                </a:lnTo>
                <a:lnTo>
                  <a:pt x="112" y="210"/>
                </a:lnTo>
                <a:lnTo>
                  <a:pt x="118" y="213"/>
                </a:lnTo>
                <a:lnTo>
                  <a:pt x="121" y="214"/>
                </a:lnTo>
                <a:lnTo>
                  <a:pt x="123" y="214"/>
                </a:lnTo>
                <a:lnTo>
                  <a:pt x="126" y="214"/>
                </a:lnTo>
                <a:lnTo>
                  <a:pt x="129" y="213"/>
                </a:lnTo>
                <a:lnTo>
                  <a:pt x="131" y="212"/>
                </a:lnTo>
                <a:lnTo>
                  <a:pt x="133" y="210"/>
                </a:lnTo>
                <a:lnTo>
                  <a:pt x="136" y="207"/>
                </a:lnTo>
                <a:lnTo>
                  <a:pt x="138" y="203"/>
                </a:lnTo>
                <a:lnTo>
                  <a:pt x="140" y="199"/>
                </a:lnTo>
                <a:lnTo>
                  <a:pt x="142" y="193"/>
                </a:lnTo>
                <a:lnTo>
                  <a:pt x="142" y="0"/>
                </a:lnTo>
                <a:lnTo>
                  <a:pt x="814" y="0"/>
                </a:lnTo>
                <a:lnTo>
                  <a:pt x="814" y="194"/>
                </a:lnTo>
                <a:lnTo>
                  <a:pt x="812" y="200"/>
                </a:lnTo>
                <a:lnTo>
                  <a:pt x="810" y="204"/>
                </a:lnTo>
                <a:lnTo>
                  <a:pt x="808" y="207"/>
                </a:lnTo>
                <a:lnTo>
                  <a:pt x="805" y="210"/>
                </a:lnTo>
                <a:lnTo>
                  <a:pt x="803" y="212"/>
                </a:lnTo>
                <a:lnTo>
                  <a:pt x="801" y="213"/>
                </a:lnTo>
                <a:lnTo>
                  <a:pt x="798" y="214"/>
                </a:lnTo>
                <a:lnTo>
                  <a:pt x="796" y="214"/>
                </a:lnTo>
                <a:lnTo>
                  <a:pt x="793" y="214"/>
                </a:lnTo>
                <a:lnTo>
                  <a:pt x="789" y="213"/>
                </a:lnTo>
                <a:lnTo>
                  <a:pt x="783" y="210"/>
                </a:lnTo>
                <a:lnTo>
                  <a:pt x="777" y="206"/>
                </a:lnTo>
                <a:lnTo>
                  <a:pt x="771" y="202"/>
                </a:lnTo>
                <a:lnTo>
                  <a:pt x="757" y="191"/>
                </a:lnTo>
                <a:lnTo>
                  <a:pt x="749" y="187"/>
                </a:lnTo>
                <a:lnTo>
                  <a:pt x="745" y="185"/>
                </a:lnTo>
                <a:lnTo>
                  <a:pt x="741" y="183"/>
                </a:lnTo>
                <a:lnTo>
                  <a:pt x="737" y="182"/>
                </a:lnTo>
                <a:lnTo>
                  <a:pt x="733" y="181"/>
                </a:lnTo>
                <a:lnTo>
                  <a:pt x="729" y="181"/>
                </a:lnTo>
                <a:lnTo>
                  <a:pt x="724" y="181"/>
                </a:lnTo>
                <a:lnTo>
                  <a:pt x="720" y="182"/>
                </a:lnTo>
                <a:lnTo>
                  <a:pt x="715" y="183"/>
                </a:lnTo>
                <a:lnTo>
                  <a:pt x="711" y="185"/>
                </a:lnTo>
                <a:lnTo>
                  <a:pt x="706" y="188"/>
                </a:lnTo>
                <a:lnTo>
                  <a:pt x="702" y="190"/>
                </a:lnTo>
                <a:lnTo>
                  <a:pt x="699" y="193"/>
                </a:lnTo>
                <a:lnTo>
                  <a:pt x="695" y="197"/>
                </a:lnTo>
                <a:lnTo>
                  <a:pt x="692" y="201"/>
                </a:lnTo>
                <a:lnTo>
                  <a:pt x="687" y="209"/>
                </a:lnTo>
                <a:lnTo>
                  <a:pt x="682" y="218"/>
                </a:lnTo>
                <a:lnTo>
                  <a:pt x="680" y="223"/>
                </a:lnTo>
                <a:lnTo>
                  <a:pt x="678" y="228"/>
                </a:lnTo>
                <a:lnTo>
                  <a:pt x="675" y="238"/>
                </a:lnTo>
                <a:lnTo>
                  <a:pt x="674" y="248"/>
                </a:lnTo>
                <a:lnTo>
                  <a:pt x="673" y="253"/>
                </a:lnTo>
                <a:lnTo>
                  <a:pt x="673" y="259"/>
                </a:lnTo>
                <a:lnTo>
                  <a:pt x="673" y="270"/>
                </a:lnTo>
                <a:lnTo>
                  <a:pt x="674" y="280"/>
                </a:lnTo>
                <a:lnTo>
                  <a:pt x="677" y="291"/>
                </a:lnTo>
                <a:lnTo>
                  <a:pt x="680" y="300"/>
                </a:lnTo>
                <a:lnTo>
                  <a:pt x="682" y="305"/>
                </a:lnTo>
                <a:lnTo>
                  <a:pt x="685" y="310"/>
                </a:lnTo>
                <a:lnTo>
                  <a:pt x="687" y="314"/>
                </a:lnTo>
                <a:lnTo>
                  <a:pt x="690" y="318"/>
                </a:lnTo>
                <a:lnTo>
                  <a:pt x="694" y="322"/>
                </a:lnTo>
                <a:lnTo>
                  <a:pt x="697" y="326"/>
                </a:lnTo>
                <a:lnTo>
                  <a:pt x="701" y="330"/>
                </a:lnTo>
                <a:lnTo>
                  <a:pt x="705" y="334"/>
                </a:lnTo>
                <a:lnTo>
                  <a:pt x="710" y="336"/>
                </a:lnTo>
                <a:lnTo>
                  <a:pt x="714" y="338"/>
                </a:lnTo>
                <a:lnTo>
                  <a:pt x="718" y="339"/>
                </a:lnTo>
                <a:lnTo>
                  <a:pt x="722" y="340"/>
                </a:lnTo>
                <a:lnTo>
                  <a:pt x="727" y="340"/>
                </a:lnTo>
                <a:lnTo>
                  <a:pt x="731" y="340"/>
                </a:lnTo>
                <a:lnTo>
                  <a:pt x="739" y="337"/>
                </a:lnTo>
                <a:lnTo>
                  <a:pt x="747" y="334"/>
                </a:lnTo>
                <a:lnTo>
                  <a:pt x="755" y="329"/>
                </a:lnTo>
                <a:lnTo>
                  <a:pt x="762" y="323"/>
                </a:lnTo>
                <a:lnTo>
                  <a:pt x="769" y="317"/>
                </a:lnTo>
                <a:lnTo>
                  <a:pt x="776" y="313"/>
                </a:lnTo>
                <a:lnTo>
                  <a:pt x="783" y="308"/>
                </a:lnTo>
                <a:lnTo>
                  <a:pt x="789" y="306"/>
                </a:lnTo>
                <a:lnTo>
                  <a:pt x="793" y="305"/>
                </a:lnTo>
                <a:lnTo>
                  <a:pt x="796" y="304"/>
                </a:lnTo>
                <a:lnTo>
                  <a:pt x="801" y="305"/>
                </a:lnTo>
                <a:lnTo>
                  <a:pt x="803" y="306"/>
                </a:lnTo>
                <a:lnTo>
                  <a:pt x="806" y="308"/>
                </a:lnTo>
                <a:lnTo>
                  <a:pt x="808" y="311"/>
                </a:lnTo>
                <a:lnTo>
                  <a:pt x="810" y="315"/>
                </a:lnTo>
                <a:lnTo>
                  <a:pt x="812" y="319"/>
                </a:lnTo>
                <a:lnTo>
                  <a:pt x="814" y="325"/>
                </a:lnTo>
                <a:lnTo>
                  <a:pt x="814" y="521"/>
                </a:lnTo>
                <a:lnTo>
                  <a:pt x="544" y="521"/>
                </a:lnTo>
                <a:lnTo>
                  <a:pt x="533" y="517"/>
                </a:lnTo>
                <a:lnTo>
                  <a:pt x="529" y="515"/>
                </a:lnTo>
                <a:lnTo>
                  <a:pt x="526" y="513"/>
                </a:lnTo>
                <a:lnTo>
                  <a:pt x="524" y="511"/>
                </a:lnTo>
                <a:lnTo>
                  <a:pt x="523" y="508"/>
                </a:lnTo>
                <a:lnTo>
                  <a:pt x="522" y="505"/>
                </a:lnTo>
                <a:lnTo>
                  <a:pt x="521" y="503"/>
                </a:lnTo>
                <a:lnTo>
                  <a:pt x="522" y="500"/>
                </a:lnTo>
                <a:lnTo>
                  <a:pt x="523" y="497"/>
                </a:lnTo>
                <a:lnTo>
                  <a:pt x="525" y="491"/>
                </a:lnTo>
                <a:lnTo>
                  <a:pt x="530" y="484"/>
                </a:lnTo>
                <a:lnTo>
                  <a:pt x="534" y="478"/>
                </a:lnTo>
                <a:lnTo>
                  <a:pt x="541" y="470"/>
                </a:lnTo>
                <a:lnTo>
                  <a:pt x="546" y="463"/>
                </a:lnTo>
                <a:lnTo>
                  <a:pt x="551" y="454"/>
                </a:lnTo>
                <a:lnTo>
                  <a:pt x="554" y="446"/>
                </a:lnTo>
                <a:lnTo>
                  <a:pt x="557" y="438"/>
                </a:lnTo>
                <a:lnTo>
                  <a:pt x="557" y="434"/>
                </a:lnTo>
                <a:lnTo>
                  <a:pt x="557" y="429"/>
                </a:lnTo>
                <a:lnTo>
                  <a:pt x="557" y="425"/>
                </a:lnTo>
                <a:lnTo>
                  <a:pt x="555" y="421"/>
                </a:lnTo>
                <a:lnTo>
                  <a:pt x="554" y="416"/>
                </a:lnTo>
                <a:lnTo>
                  <a:pt x="551" y="412"/>
                </a:lnTo>
                <a:lnTo>
                  <a:pt x="544" y="404"/>
                </a:lnTo>
                <a:lnTo>
                  <a:pt x="541" y="401"/>
                </a:lnTo>
                <a:lnTo>
                  <a:pt x="536" y="397"/>
                </a:lnTo>
                <a:lnTo>
                  <a:pt x="527" y="392"/>
                </a:lnTo>
                <a:lnTo>
                  <a:pt x="522" y="389"/>
                </a:lnTo>
                <a:lnTo>
                  <a:pt x="518" y="387"/>
                </a:lnTo>
                <a:lnTo>
                  <a:pt x="508" y="384"/>
                </a:lnTo>
                <a:lnTo>
                  <a:pt x="503" y="382"/>
                </a:lnTo>
                <a:lnTo>
                  <a:pt x="497" y="381"/>
                </a:lnTo>
                <a:lnTo>
                  <a:pt x="487" y="380"/>
                </a:lnTo>
                <a:lnTo>
                  <a:pt x="476" y="380"/>
                </a:lnTo>
                <a:lnTo>
                  <a:pt x="465" y="380"/>
                </a:lnTo>
                <a:lnTo>
                  <a:pt x="455" y="382"/>
                </a:lnTo>
                <a:lnTo>
                  <a:pt x="445" y="385"/>
                </a:lnTo>
                <a:lnTo>
                  <a:pt x="440" y="387"/>
                </a:lnTo>
                <a:lnTo>
                  <a:pt x="435" y="389"/>
                </a:lnTo>
                <a:lnTo>
                  <a:pt x="426" y="393"/>
                </a:lnTo>
                <a:lnTo>
                  <a:pt x="422" y="396"/>
                </a:lnTo>
                <a:lnTo>
                  <a:pt x="418" y="399"/>
                </a:lnTo>
                <a:lnTo>
                  <a:pt x="411" y="406"/>
                </a:lnTo>
                <a:lnTo>
                  <a:pt x="408" y="409"/>
                </a:lnTo>
                <a:lnTo>
                  <a:pt x="405" y="413"/>
                </a:lnTo>
                <a:lnTo>
                  <a:pt x="402" y="418"/>
                </a:lnTo>
                <a:lnTo>
                  <a:pt x="400" y="422"/>
                </a:lnTo>
                <a:lnTo>
                  <a:pt x="399" y="427"/>
                </a:lnTo>
                <a:lnTo>
                  <a:pt x="398" y="431"/>
                </a:lnTo>
                <a:lnTo>
                  <a:pt x="398" y="436"/>
                </a:lnTo>
                <a:lnTo>
                  <a:pt x="399" y="440"/>
                </a:lnTo>
                <a:lnTo>
                  <a:pt x="399" y="444"/>
                </a:lnTo>
                <a:lnTo>
                  <a:pt x="401" y="448"/>
                </a:lnTo>
                <a:lnTo>
                  <a:pt x="404" y="456"/>
                </a:lnTo>
                <a:lnTo>
                  <a:pt x="408" y="464"/>
                </a:lnTo>
                <a:lnTo>
                  <a:pt x="414" y="472"/>
                </a:lnTo>
                <a:lnTo>
                  <a:pt x="419" y="479"/>
                </a:lnTo>
                <a:lnTo>
                  <a:pt x="423" y="485"/>
                </a:lnTo>
                <a:lnTo>
                  <a:pt x="427" y="491"/>
                </a:lnTo>
                <a:lnTo>
                  <a:pt x="430" y="497"/>
                </a:lnTo>
                <a:lnTo>
                  <a:pt x="431" y="500"/>
                </a:lnTo>
                <a:lnTo>
                  <a:pt x="431" y="503"/>
                </a:lnTo>
                <a:lnTo>
                  <a:pt x="431" y="505"/>
                </a:lnTo>
                <a:lnTo>
                  <a:pt x="430" y="508"/>
                </a:lnTo>
                <a:lnTo>
                  <a:pt x="429" y="510"/>
                </a:lnTo>
                <a:lnTo>
                  <a:pt x="427" y="513"/>
                </a:lnTo>
                <a:lnTo>
                  <a:pt x="424" y="515"/>
                </a:lnTo>
                <a:lnTo>
                  <a:pt x="420" y="517"/>
                </a:lnTo>
                <a:lnTo>
                  <a:pt x="416" y="519"/>
                </a:lnTo>
                <a:lnTo>
                  <a:pt x="410" y="521"/>
                </a:lnTo>
                <a:lnTo>
                  <a:pt x="142" y="521"/>
                </a:lnTo>
                <a:lnTo>
                  <a:pt x="142" y="32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72000" tIns="36000" rIns="72000" bIns="3600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2153224" y="1484313"/>
            <a:ext cx="1610250" cy="1238655"/>
          </a:xfrm>
          <a:custGeom>
            <a:avLst/>
            <a:gdLst>
              <a:gd name="T0" fmla="*/ 675 w 677"/>
              <a:gd name="T1" fmla="*/ 195 h 521"/>
              <a:gd name="T2" fmla="*/ 669 w 677"/>
              <a:gd name="T3" fmla="*/ 207 h 521"/>
              <a:gd name="T4" fmla="*/ 661 w 677"/>
              <a:gd name="T5" fmla="*/ 213 h 521"/>
              <a:gd name="T6" fmla="*/ 650 w 677"/>
              <a:gd name="T7" fmla="*/ 212 h 521"/>
              <a:gd name="T8" fmla="*/ 634 w 677"/>
              <a:gd name="T9" fmla="*/ 202 h 521"/>
              <a:gd name="T10" fmla="*/ 615 w 677"/>
              <a:gd name="T11" fmla="*/ 188 h 521"/>
              <a:gd name="T12" fmla="*/ 601 w 677"/>
              <a:gd name="T13" fmla="*/ 183 h 521"/>
              <a:gd name="T14" fmla="*/ 589 w 677"/>
              <a:gd name="T15" fmla="*/ 181 h 521"/>
              <a:gd name="T16" fmla="*/ 578 w 677"/>
              <a:gd name="T17" fmla="*/ 183 h 521"/>
              <a:gd name="T18" fmla="*/ 566 w 677"/>
              <a:gd name="T19" fmla="*/ 189 h 521"/>
              <a:gd name="T20" fmla="*/ 556 w 677"/>
              <a:gd name="T21" fmla="*/ 197 h 521"/>
              <a:gd name="T22" fmla="*/ 542 w 677"/>
              <a:gd name="T23" fmla="*/ 222 h 521"/>
              <a:gd name="T24" fmla="*/ 537 w 677"/>
              <a:gd name="T25" fmla="*/ 241 h 521"/>
              <a:gd name="T26" fmla="*/ 535 w 677"/>
              <a:gd name="T27" fmla="*/ 272 h 521"/>
              <a:gd name="T28" fmla="*/ 539 w 677"/>
              <a:gd name="T29" fmla="*/ 293 h 521"/>
              <a:gd name="T30" fmla="*/ 548 w 677"/>
              <a:gd name="T31" fmla="*/ 311 h 521"/>
              <a:gd name="T32" fmla="*/ 562 w 677"/>
              <a:gd name="T33" fmla="*/ 330 h 521"/>
              <a:gd name="T34" fmla="*/ 577 w 677"/>
              <a:gd name="T35" fmla="*/ 338 h 521"/>
              <a:gd name="T36" fmla="*/ 590 w 677"/>
              <a:gd name="T37" fmla="*/ 340 h 521"/>
              <a:gd name="T38" fmla="*/ 603 w 677"/>
              <a:gd name="T39" fmla="*/ 337 h 521"/>
              <a:gd name="T40" fmla="*/ 619 w 677"/>
              <a:gd name="T41" fmla="*/ 329 h 521"/>
              <a:gd name="T42" fmla="*/ 650 w 677"/>
              <a:gd name="T43" fmla="*/ 307 h 521"/>
              <a:gd name="T44" fmla="*/ 658 w 677"/>
              <a:gd name="T45" fmla="*/ 305 h 521"/>
              <a:gd name="T46" fmla="*/ 666 w 677"/>
              <a:gd name="T47" fmla="*/ 307 h 521"/>
              <a:gd name="T48" fmla="*/ 673 w 677"/>
              <a:gd name="T49" fmla="*/ 316 h 521"/>
              <a:gd name="T50" fmla="*/ 405 w 677"/>
              <a:gd name="T51" fmla="*/ 521 h 521"/>
              <a:gd name="T52" fmla="*/ 388 w 677"/>
              <a:gd name="T53" fmla="*/ 512 h 521"/>
              <a:gd name="T54" fmla="*/ 383 w 677"/>
              <a:gd name="T55" fmla="*/ 505 h 521"/>
              <a:gd name="T56" fmla="*/ 385 w 677"/>
              <a:gd name="T57" fmla="*/ 494 h 521"/>
              <a:gd name="T58" fmla="*/ 406 w 677"/>
              <a:gd name="T59" fmla="*/ 462 h 521"/>
              <a:gd name="T60" fmla="*/ 416 w 677"/>
              <a:gd name="T61" fmla="*/ 440 h 521"/>
              <a:gd name="T62" fmla="*/ 417 w 677"/>
              <a:gd name="T63" fmla="*/ 428 h 521"/>
              <a:gd name="T64" fmla="*/ 414 w 677"/>
              <a:gd name="T65" fmla="*/ 417 h 521"/>
              <a:gd name="T66" fmla="*/ 407 w 677"/>
              <a:gd name="T67" fmla="*/ 405 h 521"/>
              <a:gd name="T68" fmla="*/ 392 w 677"/>
              <a:gd name="T69" fmla="*/ 392 h 521"/>
              <a:gd name="T70" fmla="*/ 377 w 677"/>
              <a:gd name="T71" fmla="*/ 385 h 521"/>
              <a:gd name="T72" fmla="*/ 355 w 677"/>
              <a:gd name="T73" fmla="*/ 380 h 521"/>
              <a:gd name="T74" fmla="*/ 325 w 677"/>
              <a:gd name="T75" fmla="*/ 380 h 521"/>
              <a:gd name="T76" fmla="*/ 296 w 677"/>
              <a:gd name="T77" fmla="*/ 387 h 521"/>
              <a:gd name="T78" fmla="*/ 281 w 677"/>
              <a:gd name="T79" fmla="*/ 396 h 521"/>
              <a:gd name="T80" fmla="*/ 269 w 677"/>
              <a:gd name="T81" fmla="*/ 408 h 521"/>
              <a:gd name="T82" fmla="*/ 261 w 677"/>
              <a:gd name="T83" fmla="*/ 422 h 521"/>
              <a:gd name="T84" fmla="*/ 259 w 677"/>
              <a:gd name="T85" fmla="*/ 435 h 521"/>
              <a:gd name="T86" fmla="*/ 262 w 677"/>
              <a:gd name="T87" fmla="*/ 447 h 521"/>
              <a:gd name="T88" fmla="*/ 274 w 677"/>
              <a:gd name="T89" fmla="*/ 471 h 521"/>
              <a:gd name="T90" fmla="*/ 288 w 677"/>
              <a:gd name="T91" fmla="*/ 491 h 521"/>
              <a:gd name="T92" fmla="*/ 291 w 677"/>
              <a:gd name="T93" fmla="*/ 502 h 521"/>
              <a:gd name="T94" fmla="*/ 289 w 677"/>
              <a:gd name="T95" fmla="*/ 510 h 521"/>
              <a:gd name="T96" fmla="*/ 280 w 677"/>
              <a:gd name="T97" fmla="*/ 516 h 521"/>
              <a:gd name="T98" fmla="*/ 0 w 677"/>
              <a:gd name="T99" fmla="*/ 521 h 52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77"/>
              <a:gd name="T151" fmla="*/ 0 h 521"/>
              <a:gd name="T152" fmla="*/ 677 w 677"/>
              <a:gd name="T153" fmla="*/ 521 h 52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77" h="521">
                <a:moveTo>
                  <a:pt x="677" y="0"/>
                </a:moveTo>
                <a:lnTo>
                  <a:pt x="677" y="192"/>
                </a:lnTo>
                <a:lnTo>
                  <a:pt x="675" y="195"/>
                </a:lnTo>
                <a:lnTo>
                  <a:pt x="674" y="200"/>
                </a:lnTo>
                <a:lnTo>
                  <a:pt x="671" y="205"/>
                </a:lnTo>
                <a:lnTo>
                  <a:pt x="669" y="207"/>
                </a:lnTo>
                <a:lnTo>
                  <a:pt x="668" y="209"/>
                </a:lnTo>
                <a:lnTo>
                  <a:pt x="665" y="212"/>
                </a:lnTo>
                <a:lnTo>
                  <a:pt x="661" y="213"/>
                </a:lnTo>
                <a:lnTo>
                  <a:pt x="657" y="214"/>
                </a:lnTo>
                <a:lnTo>
                  <a:pt x="654" y="213"/>
                </a:lnTo>
                <a:lnTo>
                  <a:pt x="650" y="212"/>
                </a:lnTo>
                <a:lnTo>
                  <a:pt x="646" y="210"/>
                </a:lnTo>
                <a:lnTo>
                  <a:pt x="642" y="208"/>
                </a:lnTo>
                <a:lnTo>
                  <a:pt x="634" y="202"/>
                </a:lnTo>
                <a:lnTo>
                  <a:pt x="627" y="196"/>
                </a:lnTo>
                <a:lnTo>
                  <a:pt x="620" y="191"/>
                </a:lnTo>
                <a:lnTo>
                  <a:pt x="615" y="188"/>
                </a:lnTo>
                <a:lnTo>
                  <a:pt x="610" y="186"/>
                </a:lnTo>
                <a:lnTo>
                  <a:pt x="606" y="184"/>
                </a:lnTo>
                <a:lnTo>
                  <a:pt x="601" y="183"/>
                </a:lnTo>
                <a:lnTo>
                  <a:pt x="597" y="182"/>
                </a:lnTo>
                <a:lnTo>
                  <a:pt x="593" y="181"/>
                </a:lnTo>
                <a:lnTo>
                  <a:pt x="589" y="181"/>
                </a:lnTo>
                <a:lnTo>
                  <a:pt x="586" y="182"/>
                </a:lnTo>
                <a:lnTo>
                  <a:pt x="582" y="182"/>
                </a:lnTo>
                <a:lnTo>
                  <a:pt x="578" y="183"/>
                </a:lnTo>
                <a:lnTo>
                  <a:pt x="574" y="185"/>
                </a:lnTo>
                <a:lnTo>
                  <a:pt x="570" y="187"/>
                </a:lnTo>
                <a:lnTo>
                  <a:pt x="566" y="189"/>
                </a:lnTo>
                <a:lnTo>
                  <a:pt x="562" y="191"/>
                </a:lnTo>
                <a:lnTo>
                  <a:pt x="559" y="194"/>
                </a:lnTo>
                <a:lnTo>
                  <a:pt x="556" y="197"/>
                </a:lnTo>
                <a:lnTo>
                  <a:pt x="551" y="205"/>
                </a:lnTo>
                <a:lnTo>
                  <a:pt x="546" y="213"/>
                </a:lnTo>
                <a:lnTo>
                  <a:pt x="542" y="222"/>
                </a:lnTo>
                <a:lnTo>
                  <a:pt x="539" y="231"/>
                </a:lnTo>
                <a:lnTo>
                  <a:pt x="538" y="236"/>
                </a:lnTo>
                <a:lnTo>
                  <a:pt x="537" y="241"/>
                </a:lnTo>
                <a:lnTo>
                  <a:pt x="535" y="252"/>
                </a:lnTo>
                <a:lnTo>
                  <a:pt x="535" y="262"/>
                </a:lnTo>
                <a:lnTo>
                  <a:pt x="535" y="272"/>
                </a:lnTo>
                <a:lnTo>
                  <a:pt x="536" y="278"/>
                </a:lnTo>
                <a:lnTo>
                  <a:pt x="537" y="283"/>
                </a:lnTo>
                <a:lnTo>
                  <a:pt x="539" y="293"/>
                </a:lnTo>
                <a:lnTo>
                  <a:pt x="543" y="302"/>
                </a:lnTo>
                <a:lnTo>
                  <a:pt x="545" y="307"/>
                </a:lnTo>
                <a:lnTo>
                  <a:pt x="548" y="311"/>
                </a:lnTo>
                <a:lnTo>
                  <a:pt x="552" y="318"/>
                </a:lnTo>
                <a:lnTo>
                  <a:pt x="557" y="324"/>
                </a:lnTo>
                <a:lnTo>
                  <a:pt x="562" y="330"/>
                </a:lnTo>
                <a:lnTo>
                  <a:pt x="569" y="334"/>
                </a:lnTo>
                <a:lnTo>
                  <a:pt x="573" y="337"/>
                </a:lnTo>
                <a:lnTo>
                  <a:pt x="577" y="338"/>
                </a:lnTo>
                <a:lnTo>
                  <a:pt x="582" y="340"/>
                </a:lnTo>
                <a:lnTo>
                  <a:pt x="586" y="340"/>
                </a:lnTo>
                <a:lnTo>
                  <a:pt x="590" y="340"/>
                </a:lnTo>
                <a:lnTo>
                  <a:pt x="595" y="340"/>
                </a:lnTo>
                <a:lnTo>
                  <a:pt x="599" y="339"/>
                </a:lnTo>
                <a:lnTo>
                  <a:pt x="603" y="337"/>
                </a:lnTo>
                <a:lnTo>
                  <a:pt x="607" y="336"/>
                </a:lnTo>
                <a:lnTo>
                  <a:pt x="611" y="334"/>
                </a:lnTo>
                <a:lnTo>
                  <a:pt x="619" y="329"/>
                </a:lnTo>
                <a:lnTo>
                  <a:pt x="633" y="317"/>
                </a:lnTo>
                <a:lnTo>
                  <a:pt x="647" y="308"/>
                </a:lnTo>
                <a:lnTo>
                  <a:pt x="650" y="307"/>
                </a:lnTo>
                <a:lnTo>
                  <a:pt x="653" y="306"/>
                </a:lnTo>
                <a:lnTo>
                  <a:pt x="656" y="305"/>
                </a:lnTo>
                <a:lnTo>
                  <a:pt x="658" y="305"/>
                </a:lnTo>
                <a:lnTo>
                  <a:pt x="661" y="305"/>
                </a:lnTo>
                <a:lnTo>
                  <a:pt x="664" y="306"/>
                </a:lnTo>
                <a:lnTo>
                  <a:pt x="666" y="307"/>
                </a:lnTo>
                <a:lnTo>
                  <a:pt x="668" y="309"/>
                </a:lnTo>
                <a:lnTo>
                  <a:pt x="671" y="312"/>
                </a:lnTo>
                <a:lnTo>
                  <a:pt x="673" y="316"/>
                </a:lnTo>
                <a:lnTo>
                  <a:pt x="677" y="327"/>
                </a:lnTo>
                <a:lnTo>
                  <a:pt x="677" y="521"/>
                </a:lnTo>
                <a:lnTo>
                  <a:pt x="405" y="521"/>
                </a:lnTo>
                <a:lnTo>
                  <a:pt x="398" y="518"/>
                </a:lnTo>
                <a:lnTo>
                  <a:pt x="392" y="515"/>
                </a:lnTo>
                <a:lnTo>
                  <a:pt x="388" y="512"/>
                </a:lnTo>
                <a:lnTo>
                  <a:pt x="386" y="510"/>
                </a:lnTo>
                <a:lnTo>
                  <a:pt x="385" y="509"/>
                </a:lnTo>
                <a:lnTo>
                  <a:pt x="383" y="505"/>
                </a:lnTo>
                <a:lnTo>
                  <a:pt x="383" y="501"/>
                </a:lnTo>
                <a:lnTo>
                  <a:pt x="383" y="498"/>
                </a:lnTo>
                <a:lnTo>
                  <a:pt x="385" y="494"/>
                </a:lnTo>
                <a:lnTo>
                  <a:pt x="390" y="485"/>
                </a:lnTo>
                <a:lnTo>
                  <a:pt x="396" y="476"/>
                </a:lnTo>
                <a:lnTo>
                  <a:pt x="406" y="462"/>
                </a:lnTo>
                <a:lnTo>
                  <a:pt x="411" y="454"/>
                </a:lnTo>
                <a:lnTo>
                  <a:pt x="414" y="446"/>
                </a:lnTo>
                <a:lnTo>
                  <a:pt x="416" y="440"/>
                </a:lnTo>
                <a:lnTo>
                  <a:pt x="417" y="437"/>
                </a:lnTo>
                <a:lnTo>
                  <a:pt x="417" y="434"/>
                </a:lnTo>
                <a:lnTo>
                  <a:pt x="417" y="428"/>
                </a:lnTo>
                <a:lnTo>
                  <a:pt x="416" y="421"/>
                </a:lnTo>
                <a:lnTo>
                  <a:pt x="415" y="419"/>
                </a:lnTo>
                <a:lnTo>
                  <a:pt x="414" y="417"/>
                </a:lnTo>
                <a:lnTo>
                  <a:pt x="412" y="413"/>
                </a:lnTo>
                <a:lnTo>
                  <a:pt x="410" y="409"/>
                </a:lnTo>
                <a:lnTo>
                  <a:pt x="407" y="405"/>
                </a:lnTo>
                <a:lnTo>
                  <a:pt x="404" y="401"/>
                </a:lnTo>
                <a:lnTo>
                  <a:pt x="400" y="398"/>
                </a:lnTo>
                <a:lnTo>
                  <a:pt x="392" y="392"/>
                </a:lnTo>
                <a:lnTo>
                  <a:pt x="387" y="390"/>
                </a:lnTo>
                <a:lnTo>
                  <a:pt x="382" y="387"/>
                </a:lnTo>
                <a:lnTo>
                  <a:pt x="377" y="385"/>
                </a:lnTo>
                <a:lnTo>
                  <a:pt x="372" y="384"/>
                </a:lnTo>
                <a:lnTo>
                  <a:pt x="361" y="381"/>
                </a:lnTo>
                <a:lnTo>
                  <a:pt x="355" y="380"/>
                </a:lnTo>
                <a:lnTo>
                  <a:pt x="349" y="379"/>
                </a:lnTo>
                <a:lnTo>
                  <a:pt x="337" y="379"/>
                </a:lnTo>
                <a:lnTo>
                  <a:pt x="325" y="380"/>
                </a:lnTo>
                <a:lnTo>
                  <a:pt x="313" y="382"/>
                </a:lnTo>
                <a:lnTo>
                  <a:pt x="301" y="385"/>
                </a:lnTo>
                <a:lnTo>
                  <a:pt x="296" y="387"/>
                </a:lnTo>
                <a:lnTo>
                  <a:pt x="291" y="390"/>
                </a:lnTo>
                <a:lnTo>
                  <a:pt x="286" y="393"/>
                </a:lnTo>
                <a:lnTo>
                  <a:pt x="281" y="396"/>
                </a:lnTo>
                <a:lnTo>
                  <a:pt x="277" y="399"/>
                </a:lnTo>
                <a:lnTo>
                  <a:pt x="273" y="403"/>
                </a:lnTo>
                <a:lnTo>
                  <a:pt x="269" y="408"/>
                </a:lnTo>
                <a:lnTo>
                  <a:pt x="266" y="412"/>
                </a:lnTo>
                <a:lnTo>
                  <a:pt x="263" y="417"/>
                </a:lnTo>
                <a:lnTo>
                  <a:pt x="261" y="422"/>
                </a:lnTo>
                <a:lnTo>
                  <a:pt x="260" y="426"/>
                </a:lnTo>
                <a:lnTo>
                  <a:pt x="259" y="431"/>
                </a:lnTo>
                <a:lnTo>
                  <a:pt x="259" y="435"/>
                </a:lnTo>
                <a:lnTo>
                  <a:pt x="260" y="439"/>
                </a:lnTo>
                <a:lnTo>
                  <a:pt x="260" y="443"/>
                </a:lnTo>
                <a:lnTo>
                  <a:pt x="262" y="447"/>
                </a:lnTo>
                <a:lnTo>
                  <a:pt x="265" y="455"/>
                </a:lnTo>
                <a:lnTo>
                  <a:pt x="269" y="464"/>
                </a:lnTo>
                <a:lnTo>
                  <a:pt x="274" y="471"/>
                </a:lnTo>
                <a:lnTo>
                  <a:pt x="279" y="478"/>
                </a:lnTo>
                <a:lnTo>
                  <a:pt x="284" y="485"/>
                </a:lnTo>
                <a:lnTo>
                  <a:pt x="288" y="491"/>
                </a:lnTo>
                <a:lnTo>
                  <a:pt x="290" y="497"/>
                </a:lnTo>
                <a:lnTo>
                  <a:pt x="291" y="500"/>
                </a:lnTo>
                <a:lnTo>
                  <a:pt x="291" y="502"/>
                </a:lnTo>
                <a:lnTo>
                  <a:pt x="291" y="505"/>
                </a:lnTo>
                <a:lnTo>
                  <a:pt x="290" y="507"/>
                </a:lnTo>
                <a:lnTo>
                  <a:pt x="289" y="510"/>
                </a:lnTo>
                <a:lnTo>
                  <a:pt x="286" y="512"/>
                </a:lnTo>
                <a:lnTo>
                  <a:pt x="284" y="514"/>
                </a:lnTo>
                <a:lnTo>
                  <a:pt x="280" y="516"/>
                </a:lnTo>
                <a:lnTo>
                  <a:pt x="276" y="518"/>
                </a:lnTo>
                <a:lnTo>
                  <a:pt x="270" y="520"/>
                </a:lnTo>
                <a:lnTo>
                  <a:pt x="0" y="521"/>
                </a:lnTo>
                <a:lnTo>
                  <a:pt x="0" y="0"/>
                </a:lnTo>
                <a:lnTo>
                  <a:pt x="677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12000" tIns="468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2_Оформление по умолчанию">
  <a:themeElements>
    <a:clrScheme name="9_Оформление по умолчанию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CC"/>
      </a:hlink>
      <a:folHlink>
        <a:srgbClr val="33CCFF"/>
      </a:folHlink>
    </a:clrScheme>
    <a:fontScheme name="9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CC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Оформление по умолчанию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CC"/>
        </a:hlink>
        <a:folHlink>
          <a:srgbClr val="33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62_Оформление по умолчанию</vt:lpstr>
      <vt:lpstr>4 элемента</vt:lpstr>
      <vt:lpstr>6 элементов</vt:lpstr>
      <vt:lpstr>9 элементов (прямоугольник)</vt:lpstr>
      <vt:lpstr>9 элементов (квадрат)</vt:lpstr>
      <vt:lpstr>12 элементов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элемента</dc:title>
  <dc:creator>SP</dc:creator>
  <cp:lastModifiedBy>nord</cp:lastModifiedBy>
  <cp:revision>3</cp:revision>
  <dcterms:created xsi:type="dcterms:W3CDTF">2012-02-02T22:03:39Z</dcterms:created>
  <dcterms:modified xsi:type="dcterms:W3CDTF">2015-03-30T04:46:33Z</dcterms:modified>
</cp:coreProperties>
</file>