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344" r:id="rId4"/>
    <p:sldId id="30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0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7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6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8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5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8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39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37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85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5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9E372-4B87-4847-B755-C013723CEA79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91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Содержимое 12" descr="IMG_00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357166"/>
            <a:ext cx="3543296" cy="2657472"/>
          </a:xfrm>
          <a:prstGeom prst="rect">
            <a:avLst/>
          </a:prstGeom>
        </p:spPr>
      </p:pic>
      <p:pic>
        <p:nvPicPr>
          <p:cNvPr id="6" name="Содержимое 13" descr="IMG_0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214686"/>
            <a:ext cx="3638576" cy="2728932"/>
          </a:xfrm>
          <a:prstGeom prst="rect">
            <a:avLst/>
          </a:prstGeom>
        </p:spPr>
      </p:pic>
      <p:pic>
        <p:nvPicPr>
          <p:cNvPr id="7" name="Содержимое 16" descr="IMG_01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3214686"/>
            <a:ext cx="3000396" cy="2250297"/>
          </a:xfrm>
          <a:prstGeom prst="rect">
            <a:avLst/>
          </a:prstGeom>
        </p:spPr>
      </p:pic>
      <p:pic>
        <p:nvPicPr>
          <p:cNvPr id="8" name="Содержимое 17" descr="IMG_01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357166"/>
            <a:ext cx="3552820" cy="266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Содержимое 20" descr="IMG_0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500042"/>
            <a:ext cx="3143272" cy="2357454"/>
          </a:xfrm>
          <a:prstGeom prst="rect">
            <a:avLst/>
          </a:prstGeom>
        </p:spPr>
      </p:pic>
      <p:pic>
        <p:nvPicPr>
          <p:cNvPr id="6" name="Содержимое 21" descr="IMG_0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928670"/>
            <a:ext cx="3143272" cy="2357454"/>
          </a:xfrm>
          <a:prstGeom prst="rect">
            <a:avLst/>
          </a:prstGeom>
        </p:spPr>
      </p:pic>
      <p:pic>
        <p:nvPicPr>
          <p:cNvPr id="7" name="Содержимое 24" descr="IMG_01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85942" y="3286124"/>
            <a:ext cx="3143272" cy="2357454"/>
          </a:xfrm>
          <a:prstGeom prst="rect">
            <a:avLst/>
          </a:prstGeom>
        </p:spPr>
      </p:pic>
      <p:pic>
        <p:nvPicPr>
          <p:cNvPr id="8" name="Содержимое 25" descr="IMG_01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4936" y="3786190"/>
            <a:ext cx="3333774" cy="2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0537" y="836712"/>
            <a:ext cx="716428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здоровья важен спорт,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болезням дать отпор.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спортом заниматься,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здоровым оставаться!</a:t>
            </a:r>
          </a:p>
        </p:txBody>
      </p:sp>
      <p:pic>
        <p:nvPicPr>
          <p:cNvPr id="44036" name="Picture 4" descr="http://ica.su/img/picture/Oct/17/8881d4ab6f2e835eb1de3c257dddb506/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t="12843" r="2227"/>
          <a:stretch/>
        </p:blipFill>
        <p:spPr bwMode="auto">
          <a:xfrm>
            <a:off x="2748320" y="2972206"/>
            <a:ext cx="5640103" cy="38647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95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310259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</a:rPr>
              <a:t>Молодцы!</a:t>
            </a:r>
            <a:endParaRPr lang="ru-RU" sz="8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i019.radikal.ru/1310/91/f5798db5e1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56809"/>
            <a:ext cx="7024071" cy="50924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3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7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LEX-PEX.NET</dc:creator>
  <cp:lastModifiedBy>1</cp:lastModifiedBy>
  <cp:revision>83</cp:revision>
  <dcterms:created xsi:type="dcterms:W3CDTF">2015-08-12T13:59:46Z</dcterms:created>
  <dcterms:modified xsi:type="dcterms:W3CDTF">2016-03-22T16:37:09Z</dcterms:modified>
</cp:coreProperties>
</file>