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7" r:id="rId4"/>
    <p:sldId id="354" r:id="rId5"/>
    <p:sldId id="355" r:id="rId6"/>
    <p:sldId id="356" r:id="rId7"/>
    <p:sldId id="35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E372-4B87-4847-B755-C013723CEA79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1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1357298"/>
            <a:ext cx="66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Социальный проект</a:t>
            </a:r>
            <a:endParaRPr lang="ru-RU" sz="3600" b="1" dirty="0">
              <a:solidFill>
                <a:srgbClr val="1F497D">
                  <a:lumMod val="60000"/>
                  <a:lumOff val="40000"/>
                </a:srgbClr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928802"/>
            <a:ext cx="5598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«Спорт – это жизнь!»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9199" y="443711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Руководитель:</a:t>
            </a:r>
            <a:endParaRPr lang="ru-RU" sz="20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 algn="ctr"/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Учитель физической культуры </a:t>
            </a:r>
          </a:p>
          <a:p>
            <a:pPr lvl="0" algn="ctr"/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МБОУ СОШ № 45</a:t>
            </a:r>
          </a:p>
          <a:p>
            <a:pPr lvl="0" algn="ctr"/>
            <a:r>
              <a:rPr lang="ru-RU" sz="200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Баранникова Л. Д.</a:t>
            </a:r>
            <a:endParaRPr lang="ru-RU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14546" y="428604"/>
            <a:ext cx="6400800" cy="12239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Муниципальное бюджетное образовательное учреждение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средняя образовательная школа № 45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муниципального образования Северский район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3200" dirty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1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78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7290" y="0"/>
            <a:ext cx="8028384" cy="376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спорт?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Спорт – это жизнь. Это легкость движенья.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Спорт вызывает у всех уваженье.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Спорт продвигает всех вверх и вперед.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Бодрость, здоровье он всем придает.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Все, кто активен и кто не ленится,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Могут со спортом легко </a:t>
            </a:r>
            <a:r>
              <a:rPr lang="ru-RU" sz="3200" b="1" dirty="0" smtClean="0">
                <a:solidFill>
                  <a:srgbClr val="002060"/>
                </a:solidFill>
              </a:rPr>
              <a:t>подружиться.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4731" r="10334" b="7644"/>
          <a:stretch/>
        </p:blipFill>
        <p:spPr bwMode="auto">
          <a:xfrm>
            <a:off x="3143240" y="3883115"/>
            <a:ext cx="5012969" cy="2974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2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336" y="741441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ЦЕЛИ И ЗАДАЧИ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571612"/>
            <a:ext cx="6715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Способствовать развитию физических и психических качеств школьников, формируя у них не только двигательные умения и навыки, но и личность.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Популяризация физической культуры и спорта.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Массовое вовлечение школьников в занятия физической культурой.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Укрепление здоровья учащихся и развитие ловкости, быстроты, скоростно-силовых качеств.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Привитие необходимых знаний о здоровом образе жизни.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5984" y="857232"/>
            <a:ext cx="68580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Развитие физической формы никак не уступает развитию умственному, и напрасно многие считают, что умственное развитие важнее. Во-первых, ребенок может найти себя на стезе спорта в будущем. Во-вторых, физкультура действительно помогает поддерживать тело в тонусе, делает его не только сильными ловким, но и здоровым. А, как говориться, в здоровом теле – здоровый дух. Не стоит эти два понятия отрывать друг от друга. Наши умственные способности могут раскрываться в полной мере только при условии здорового, не отягощенного недугами тела. К тому же, занятия на физкультуре, гораздо больше, чем на других занятиях, представляют собой коллективный труд. Это важно и для личностного развития, и для навыков работы в коллективе, и вообще – важнейший элемент социальной адаптации ребенка.</a:t>
            </a:r>
          </a:p>
          <a:p>
            <a:pPr algn="just"/>
            <a:r>
              <a:rPr lang="ru-RU" dirty="0" smtClean="0"/>
              <a:t>Кроме того,  регулярные занятия физкультурой укрепляют организм и способствуют повышению иммунитета. Дети, в отличие от взрослых, очень подвижны и активны, поэтому им просто необходимо периодически «выпускать пар», а для этой цели, как и для совершенствования координации движений, физкультура подходит, как ничто другое.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214290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Актуальность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285984" y="714356"/>
            <a:ext cx="64436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Время работы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 продолжительности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долгосрочный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сроки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lang="ru-RU" altLang="ru-RU" sz="2400" smtClean="0"/>
              <a:t>ноябрь </a:t>
            </a:r>
            <a:r>
              <a:rPr lang="ru-RU" altLang="ru-RU" sz="2400" dirty="0" smtClean="0"/>
              <a:t>2015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-февраль 2016 г.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 или возраст детей: </a:t>
            </a:r>
            <a:r>
              <a:rPr lang="ru-RU" altLang="ru-RU" sz="2400" dirty="0" smtClean="0"/>
              <a:t>3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«В» класс, 9-10 лет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участников: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человек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Предметная область: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Основная предметная область (физическая</a:t>
            </a:r>
            <a:r>
              <a:rPr kumimoji="0" lang="ru-RU" alt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культура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и дополнительные предметные области (окружающий мир).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Форма организации детей: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групповая работа, индивидуальная.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Ведущая деятельность: </a:t>
            </a: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практическая,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поисковая, творческая.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214313"/>
          <a:ext cx="8643937" cy="6491287"/>
        </p:xfrm>
        <a:graphic>
          <a:graphicData uri="http://schemas.openxmlformats.org/drawingml/2006/table">
            <a:tbl>
              <a:tblPr/>
              <a:tblGrid>
                <a:gridCol w="1503273"/>
                <a:gridCol w="2568664"/>
                <a:gridCol w="2286000"/>
                <a:gridCol w="2286000"/>
              </a:tblGrid>
              <a:tr h="640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ЭТАПЫ РАБОТЫ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ДЕЯТЕЛЬНОСТЬ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ПЕДАГОГА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ДЕЯТЕЛЬНОСТЬ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УЧАЩИХСЯ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РЕЗУЛЬТАТ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2194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этап.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Выявление проблемы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ставит перед учащимися проблемный вопрос: «Для чего нам нужна физкультура?» и предлагает принять участие в проекте «Спорт – это жизнь!».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Входят в проблему.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Ищут ответ на вопрос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«Для чего нам нужна физкультура?»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Осознают и личностно раскрывают проблему.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Принимают задачи проекта.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2488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этап.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работы над проектом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Составляет  план реализации проекта и  схемы взаимодействия участников проекта.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 внеурочное время учащиеся делятся результатами своей поисковой и практической деятельности.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Посещение спортивных секций, изучение литературы по данной проблеме, беседы с родителями, интернет.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 ( документы, грамоты, медали, рисунки) о личных достижениях, впечатлениях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результатах.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1168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этап.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полученных знаний, классный час « За что я люблю спорт!»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стенгазет.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4" descr="IMG_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71480"/>
            <a:ext cx="3357586" cy="2518190"/>
          </a:xfrm>
          <a:prstGeom prst="rect">
            <a:avLst/>
          </a:prstGeom>
        </p:spPr>
      </p:pic>
      <p:pic>
        <p:nvPicPr>
          <p:cNvPr id="9" name="Содержимое 5" descr="IMG_0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786190"/>
            <a:ext cx="3357586" cy="2518190"/>
          </a:xfrm>
          <a:prstGeom prst="rect">
            <a:avLst/>
          </a:prstGeom>
        </p:spPr>
      </p:pic>
      <p:pic>
        <p:nvPicPr>
          <p:cNvPr id="10" name="Содержимое 8" descr="IMG_00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214686"/>
            <a:ext cx="3238522" cy="2428892"/>
          </a:xfrm>
          <a:prstGeom prst="rect">
            <a:avLst/>
          </a:prstGeom>
        </p:spPr>
      </p:pic>
      <p:pic>
        <p:nvPicPr>
          <p:cNvPr id="11" name="Содержимое 9" descr="IMG_01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1142984"/>
            <a:ext cx="3429024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519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LEX-PEX.NET</dc:creator>
  <cp:lastModifiedBy>1</cp:lastModifiedBy>
  <cp:revision>83</cp:revision>
  <dcterms:created xsi:type="dcterms:W3CDTF">2015-08-12T13:59:46Z</dcterms:created>
  <dcterms:modified xsi:type="dcterms:W3CDTF">2016-03-22T16:36:30Z</dcterms:modified>
</cp:coreProperties>
</file>