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9" r:id="rId6"/>
    <p:sldId id="272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event/5069" TargetMode="External"/><Relationship Id="rId2" Type="http://schemas.openxmlformats.org/officeDocument/2006/relationships/hyperlink" Target="http://to-name.ru/biography/vilgelm-rentgen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" TargetMode="External"/><Relationship Id="rId5" Type="http://schemas.openxmlformats.org/officeDocument/2006/relationships/hyperlink" Target="http://www.hrono.ru/biograf/bio_r/rentgen.php" TargetMode="External"/><Relationship Id="rId4" Type="http://schemas.openxmlformats.org/officeDocument/2006/relationships/hyperlink" Target="http://100top.ru/encyclopedi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2014\Desktop\МАРАФОН\20120211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6" y="255030"/>
            <a:ext cx="8640960" cy="61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896" y="404664"/>
            <a:ext cx="7200800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МБОУ Балахонихинская ОШ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717320"/>
            <a:ext cx="4995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«Светить всегда, светить везде и помогать друзьям в беде! »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05981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Раскаткин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Ярослав       -  8 класс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Беляков Денис              -  7 класс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Герасимова Анна          -  6 класс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9268" y="580526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2014\Desktop\МАРАФОН\рисунки\7995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" y="1290041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470247"/>
            <a:ext cx="259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«Факел» 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5144" y="1170315"/>
            <a:ext cx="6541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физик-экспериментатор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открытие и исследование Х-лучей (рентгеновских);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работы по магнетизму;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исследования по сжимаемости жидкостей и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двойного лучепреломления в жидкостях 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кристаллах.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ильгельм Конрад Рентге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5140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2983" y="311224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1845-1923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63609"/>
            <a:ext cx="8646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лауреат Нобелевской премии по физике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81020"/>
            <a:ext cx="437555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Вильгельм Рентген</a:t>
            </a:r>
          </a:p>
        </p:txBody>
      </p:sp>
    </p:spTree>
    <p:extLst>
      <p:ext uri="{BB962C8B-B14F-4D97-AF65-F5344CB8AC3E}">
        <p14:creationId xmlns:p14="http://schemas.microsoft.com/office/powerpoint/2010/main" val="9298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998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родился в городе Леннеп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семье купца. Начальное образование - частная школа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Мартинуса фон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Дорна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окончил технологический институт в Цюрихе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докторская диссертации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Цюрихском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университете , профессор математики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Гоенгейме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1871 - 1873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работа в Вюрцбургском университете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работа в Страсбургском университете в качестве лектора по физике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профессор университета в Гиссене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1888 -1900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профессор Вюрцбургского университета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избран ректором Вюрцбургского университета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ноября 1895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открытие Х-лучей (рентгеновских)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профессор физики университета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Мюнхене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первым из физиков был удостоен Нобелевской премии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04664"/>
            <a:ext cx="437555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Вильгельм Рентген</a:t>
            </a:r>
          </a:p>
        </p:txBody>
      </p:sp>
    </p:spTree>
    <p:extLst>
      <p:ext uri="{BB962C8B-B14F-4D97-AF65-F5344CB8AC3E}">
        <p14:creationId xmlns:p14="http://schemas.microsoft.com/office/powerpoint/2010/main" val="19294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298" y="1595021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нем говорили как о студенте, обладающим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"добротными знаниями, самостоятельным творческим талантом в области математической физики"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Рентген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пользовался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славой лучшего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экспериментатора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Ему предлагали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и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академика, дворянское звание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различные ордена.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Однако он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отклонил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предложения,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лучи до последних лет жизни называл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X-лучами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,тогда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весь мир уже называл их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рентгеновскими.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изменял своим принципам.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00486"/>
            <a:ext cx="450379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Вильгельм Рентген </a:t>
            </a:r>
          </a:p>
        </p:txBody>
      </p:sp>
      <p:pic>
        <p:nvPicPr>
          <p:cNvPr id="3074" name="Picture 2" descr="C:\Users\ADMIN2014\Desktop\МАРАФОН\shutterstock_111524120-pic905-895x505-5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2796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008269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Имя Вильгельма Рентгена </a:t>
            </a:r>
            <a:r>
              <a:rPr lang="ru-RU" sz="2400" b="1" dirty="0">
                <a:latin typeface="Times New Roman"/>
              </a:rPr>
              <a:t>увековечено в физических </a:t>
            </a:r>
            <a:r>
              <a:rPr lang="ru-RU" sz="2400" b="1" dirty="0" smtClean="0">
                <a:latin typeface="Times New Roman"/>
              </a:rPr>
              <a:t>терминах: </a:t>
            </a:r>
            <a:r>
              <a:rPr lang="ru-RU" sz="2400" b="1" dirty="0">
                <a:latin typeface="Times New Roman"/>
              </a:rPr>
              <a:t>снимок, сделанный рентгеновским аппаратом, называется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рентгенограмма</a:t>
            </a:r>
            <a:r>
              <a:rPr lang="ru-RU" sz="2400" b="1" dirty="0" smtClean="0">
                <a:latin typeface="Times New Roman"/>
              </a:rPr>
              <a:t>; </a:t>
            </a:r>
          </a:p>
          <a:p>
            <a:r>
              <a:rPr lang="ru-RU" sz="2400" b="1" dirty="0" smtClean="0">
                <a:latin typeface="Times New Roman"/>
              </a:rPr>
              <a:t>область </a:t>
            </a:r>
            <a:r>
              <a:rPr lang="ru-RU" sz="2400" b="1" dirty="0">
                <a:latin typeface="Times New Roman"/>
              </a:rPr>
              <a:t>медицины, в которой используются рентгеновские лучи для диагностики и лечения, называется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рентгенология</a:t>
            </a:r>
            <a:r>
              <a:rPr lang="ru-RU" sz="2400" b="1" dirty="0">
                <a:latin typeface="Times New Roman"/>
              </a:rPr>
              <a:t>,</a:t>
            </a:r>
            <a:r>
              <a:rPr lang="ru-RU" sz="2400" b="1" dirty="0" smtClean="0">
                <a:latin typeface="Times New Roman"/>
              </a:rPr>
              <a:t> </a:t>
            </a:r>
          </a:p>
          <a:p>
            <a:r>
              <a:rPr lang="ru-RU" sz="2400" b="1" dirty="0" smtClean="0">
                <a:latin typeface="Times New Roman"/>
              </a:rPr>
              <a:t>а </a:t>
            </a:r>
            <a:r>
              <a:rPr lang="ru-RU" sz="2400" b="1" dirty="0">
                <a:latin typeface="Times New Roman"/>
              </a:rPr>
              <a:t>международная единица дозы ионизирующего излучения (любого, не только рентгеновского) называется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рентген</a:t>
            </a:r>
            <a:r>
              <a:rPr lang="ru-RU" sz="2400" b="1" dirty="0" smtClean="0">
                <a:latin typeface="Times New Roman"/>
              </a:rPr>
              <a:t>.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endParaRPr lang="ru-RU" sz="2400" b="1" dirty="0" smtClean="0"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6280" y="188640"/>
            <a:ext cx="4318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20 января 1896 г </a:t>
            </a:r>
            <a:r>
              <a:rPr lang="ru-RU" sz="2400" b="1" dirty="0">
                <a:latin typeface="Times New Roman"/>
                <a:ea typeface="Times New Roman"/>
              </a:rPr>
              <a:t>с помощью лучей Рентгена уже впервые увидели перелом руки </a:t>
            </a:r>
            <a:r>
              <a:rPr lang="ru-RU" sz="2400" b="1" dirty="0" smtClean="0">
                <a:latin typeface="Times New Roman"/>
                <a:ea typeface="Times New Roman"/>
              </a:rPr>
              <a:t>человека.</a:t>
            </a:r>
          </a:p>
          <a:p>
            <a:pPr lvl="0"/>
            <a:r>
              <a:rPr lang="ru-RU" sz="2400" b="1" dirty="0" smtClean="0">
                <a:latin typeface="Times New Roman"/>
                <a:ea typeface="Times New Roman"/>
              </a:rPr>
              <a:t>С помощью рентгенограммы врачи могут судить не только о месте перелома костей, но и об особенностях строения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772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желудка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, сердца, лёгких, о расположении язв и опухолей пациента.</a:t>
            </a:r>
          </a:p>
        </p:txBody>
      </p:sp>
      <p:pic>
        <p:nvPicPr>
          <p:cNvPr id="2" name="Picture 2" descr="C:\Users\ADMIN2014\Desktop\МАРАФОН\image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0" y="16558"/>
            <a:ext cx="4705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47" y="218704"/>
            <a:ext cx="1948061" cy="18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8860" y="692696"/>
            <a:ext cx="4902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Медицинская диагностика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Дефектоскопия изделий и материалов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Досмотр багажа и грузов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Рентгеновские лазеры</a:t>
            </a:r>
          </a:p>
        </p:txBody>
      </p:sp>
      <p:pic>
        <p:nvPicPr>
          <p:cNvPr id="2050" name="Picture 2" descr="C:\Users\ADMIN2014\Desktop\МАРАФОН\rentgen_appara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0"/>
            <a:ext cx="3838985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353" y="4797152"/>
            <a:ext cx="8952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Благодаря учёному появились такие направления науки и техники, как </a:t>
            </a:r>
            <a:r>
              <a:rPr lang="ru-RU" sz="28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рентгенология</a:t>
            </a:r>
            <a:r>
              <a:rPr lang="ru-RU" sz="2800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рентгенодиагностика</a:t>
            </a:r>
            <a:r>
              <a:rPr lang="ru-RU" sz="2800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рентгенометрия</a:t>
            </a:r>
            <a:r>
              <a:rPr lang="ru-RU" sz="2800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рентгеноструктурный анализ </a:t>
            </a:r>
            <a:r>
              <a:rPr lang="ru-RU" sz="2800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и </a:t>
            </a:r>
            <a:r>
              <a:rPr lang="ru-RU" sz="2800" dirty="0" err="1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др</a:t>
            </a:r>
            <a:endParaRPr lang="ru-RU" sz="2800" dirty="0"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8860" y="2858160"/>
            <a:ext cx="5335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качества материалов, пищевых продуктов, пластмасс; проверка сложных устройств и систем в электронной технике; исследование полотен живописи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23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746" y="1097233"/>
            <a:ext cx="457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027997"/>
            <a:ext cx="619268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to-name.ru/biography/vilgelm-rentgen.htm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www.calend.ru/event/5069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100top.ru/encyclopedia</a:t>
            </a:r>
            <a:endParaRPr lang="ru-RU" sz="2400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www.hrono.ru/biograf/bio_r/rentgen.php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ru.wikipedia.org/wiki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www.fizika.ru/fakultat/index.php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0" y="260648"/>
            <a:ext cx="8610890" cy="63926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797511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"Величайшая польза, которую можно извлечь из жизни —</a:t>
            </a:r>
            <a:br>
              <a:rPr lang="ru-RU" sz="3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потратить </a:t>
            </a:r>
            <a:r>
              <a:rPr lang="ru-RU" sz="3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жизнь на дело, которое переживет нас". </a:t>
            </a:r>
            <a:endParaRPr lang="ru-RU" sz="360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  <a:p>
            <a:pPr algn="r"/>
            <a:endParaRPr lang="ru-RU" sz="3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Уильям </a:t>
            </a:r>
            <a:r>
              <a:rPr lang="ru-RU" sz="32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Джеймс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293096"/>
            <a:ext cx="7412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783</TotalTime>
  <Words>430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МБОУ Балахонихинская 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ADMIN2014</dc:creator>
  <cp:lastModifiedBy>ADMIN2014</cp:lastModifiedBy>
  <cp:revision>95</cp:revision>
  <dcterms:created xsi:type="dcterms:W3CDTF">2016-02-26T12:23:33Z</dcterms:created>
  <dcterms:modified xsi:type="dcterms:W3CDTF">2016-03-03T13:01:47Z</dcterms:modified>
</cp:coreProperties>
</file>