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3" r:id="rId3"/>
    <p:sldId id="258" r:id="rId4"/>
    <p:sldId id="262" r:id="rId5"/>
    <p:sldId id="28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11" autoAdjust="0"/>
  </p:normalViewPr>
  <p:slideViewPr>
    <p:cSldViewPr>
      <p:cViewPr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FA0A-3436-4488-9469-73604B3D275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7518-8A62-47AC-9789-2D81139D2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Рабочий стол\фоны\ac0d8e1d69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Интересно   мы                        живем</a:t>
            </a:r>
            <a:b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>
            <a:normAutofit fontScale="70000" lnSpcReduction="20000"/>
          </a:bodyPr>
          <a:lstStyle/>
          <a:p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Подготовила</a:t>
            </a:r>
            <a:r>
              <a:rPr lang="ru-RU" sz="6600" dirty="0" smtClean="0"/>
              <a:t>: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Игошина Людмила Васильевна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Рабочий стол\фоны\0_93137_8be0a91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D:\Фотоальбомы\средняя Игош Арт\фоточки\DSCF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3571900" cy="2714644"/>
          </a:xfrm>
          <a:prstGeom prst="rect">
            <a:avLst/>
          </a:prstGeom>
          <a:noFill/>
        </p:spPr>
      </p:pic>
      <p:pic>
        <p:nvPicPr>
          <p:cNvPr id="10" name="Picture 3" descr="D:\Фотоальбомы\средняя Игош Арт\фоточки\DSCF1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571900" cy="2643206"/>
          </a:xfrm>
          <a:prstGeom prst="rect">
            <a:avLst/>
          </a:prstGeom>
          <a:noFill/>
        </p:spPr>
      </p:pic>
      <p:pic>
        <p:nvPicPr>
          <p:cNvPr id="11" name="Picture 4" descr="D:\Фотоальбомы\средняя Игош Арт\фоточки\DSCF1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643314"/>
            <a:ext cx="4000528" cy="275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фоны\0_82fce_53486bb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8" cy="6858000"/>
          </a:xfrm>
          <a:prstGeom prst="rect">
            <a:avLst/>
          </a:prstGeom>
          <a:noFill/>
        </p:spPr>
      </p:pic>
      <p:pic>
        <p:nvPicPr>
          <p:cNvPr id="7" name="Picture 3" descr="D:\Фотоальбомы\средняя Игош Арт\режимные моменты\DSCF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3500462" cy="2946818"/>
          </a:xfrm>
          <a:prstGeom prst="rect">
            <a:avLst/>
          </a:prstGeom>
          <a:noFill/>
        </p:spPr>
      </p:pic>
      <p:pic>
        <p:nvPicPr>
          <p:cNvPr id="8" name="Picture 3" descr="D:\Фотоальбомы\средняя Игош Арт\фоточки\DSCF1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71876"/>
            <a:ext cx="3643338" cy="2821801"/>
          </a:xfrm>
          <a:prstGeom prst="rect">
            <a:avLst/>
          </a:prstGeom>
          <a:noFill/>
        </p:spPr>
      </p:pic>
      <p:pic>
        <p:nvPicPr>
          <p:cNvPr id="3076" name="Picture 4" descr="D:\Фотоальбомы\средняя Игош Арт\открытый просмотр\DSC_7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85752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Рабочий стол\фоны\0_93140_dbdc0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D:\Фотоальбомы\средняя Игош Арт\режимные моменты\DSCF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429024" cy="2571768"/>
          </a:xfrm>
          <a:prstGeom prst="rect">
            <a:avLst/>
          </a:prstGeom>
          <a:noFill/>
        </p:spPr>
      </p:pic>
      <p:pic>
        <p:nvPicPr>
          <p:cNvPr id="8" name="Picture 5" descr="D:\Фотоальбомы\средняя Игош Арт\режимные моменты\DSC_6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643338" cy="2419746"/>
          </a:xfrm>
          <a:prstGeom prst="rect">
            <a:avLst/>
          </a:prstGeom>
          <a:noFill/>
        </p:spPr>
      </p:pic>
      <p:pic>
        <p:nvPicPr>
          <p:cNvPr id="9" name="Picture 5" descr="D:\Фотоальбомы\средняя Игош Арт\режимные моменты\DSCF1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3881464" cy="291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фоны\фоны спорт\rainbow-art-and-pictures-21989347-1024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4" descr="D:\Фотоальбомы\средняя Игош Арт\весна 2015\DSC_8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28"/>
            <a:ext cx="4357718" cy="2894206"/>
          </a:xfrm>
          <a:prstGeom prst="rect">
            <a:avLst/>
          </a:prstGeom>
          <a:noFill/>
        </p:spPr>
      </p:pic>
      <p:pic>
        <p:nvPicPr>
          <p:cNvPr id="8" name="Picture 3" descr="D:\Фотоальбомы\средняя Игош Арт\осень2014\DSC_5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376467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1\Рабочий стол\фоны\m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714620"/>
            <a:ext cx="5087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До новых встреч!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Интересно   мы                        живем </vt:lpstr>
      <vt:lpstr>Слайд 2</vt:lpstr>
      <vt:lpstr>Слайд 3</vt:lpstr>
      <vt:lpstr>Слайд 4</vt:lpstr>
      <vt:lpstr>Слайд 5</vt:lpstr>
      <vt:lpstr>Слайд 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Александр</cp:lastModifiedBy>
  <cp:revision>29</cp:revision>
  <dcterms:created xsi:type="dcterms:W3CDTF">2015-04-03T13:25:44Z</dcterms:created>
  <dcterms:modified xsi:type="dcterms:W3CDTF">2016-03-22T19:39:36Z</dcterms:modified>
</cp:coreProperties>
</file>